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3" r:id="rId3"/>
    <p:sldId id="264" r:id="rId4"/>
    <p:sldId id="265" r:id="rId5"/>
    <p:sldId id="266" r:id="rId6"/>
    <p:sldId id="267" r:id="rId7"/>
    <p:sldId id="273" r:id="rId8"/>
    <p:sldId id="274" r:id="rId9"/>
    <p:sldId id="278" r:id="rId10"/>
    <p:sldId id="279" r:id="rId11"/>
    <p:sldId id="28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69" autoAdjust="0"/>
    <p:restoredTop sz="94660"/>
  </p:normalViewPr>
  <p:slideViewPr>
    <p:cSldViewPr snapToGrid="0">
      <p:cViewPr varScale="1">
        <p:scale>
          <a:sx n="114" d="100"/>
          <a:sy n="114" d="100"/>
        </p:scale>
        <p:origin x="5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0.png"/><Relationship Id="rId7" Type="http://schemas.openxmlformats.org/officeDocument/2006/relationships/image" Target="../media/image5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1.svg"/></Relationships>
</file>

<file path=ppt/diagrams/_rels/data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0.png"/><Relationship Id="rId7" Type="http://schemas.openxmlformats.org/officeDocument/2006/relationships/image" Target="../media/image5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4F30D4-1CF5-4F6F-B746-447459DF48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031A5AD-E856-401B-803F-F096A10DC0E2}">
      <dgm:prSet/>
      <dgm:spPr/>
      <dgm:t>
        <a:bodyPr/>
        <a:lstStyle/>
        <a:p>
          <a:r>
            <a:rPr lang="en-US"/>
            <a:t>The huge expansion of computer networks over the past few years, to small regional systems the web, has made the area of digital forensics more well known</a:t>
          </a:r>
        </a:p>
      </dgm:t>
    </dgm:pt>
    <dgm:pt modelId="{E6427B15-8D66-4143-9DED-D2074D6C3845}" type="parTrans" cxnId="{1B974A61-984B-4FA3-BD13-ADAAD156E352}">
      <dgm:prSet/>
      <dgm:spPr/>
      <dgm:t>
        <a:bodyPr/>
        <a:lstStyle/>
        <a:p>
          <a:endParaRPr lang="en-US"/>
        </a:p>
      </dgm:t>
    </dgm:pt>
    <dgm:pt modelId="{BD74CB0B-1633-4307-803D-EC9C504C2952}" type="sibTrans" cxnId="{1B974A61-984B-4FA3-BD13-ADAAD156E352}">
      <dgm:prSet/>
      <dgm:spPr/>
      <dgm:t>
        <a:bodyPr/>
        <a:lstStyle/>
        <a:p>
          <a:endParaRPr lang="en-US"/>
        </a:p>
      </dgm:t>
    </dgm:pt>
    <dgm:pt modelId="{A6C29F19-271E-4604-9A04-9BE8EE09EEC9}">
      <dgm:prSet/>
      <dgm:spPr/>
      <dgm:t>
        <a:bodyPr/>
        <a:lstStyle/>
        <a:p>
          <a:r>
            <a:rPr lang="en-US"/>
            <a:t>To make sure that digital evidence can be used in court to prove crimes, digital forensics is the careful process of gathering, analyzing, recording, and putting digital evidence onto a timeline</a:t>
          </a:r>
        </a:p>
      </dgm:t>
    </dgm:pt>
    <dgm:pt modelId="{AA4CADDB-C9D6-4FC8-A437-43938F2688D7}" type="parTrans" cxnId="{7783EA49-3142-41C3-A952-A3B1E5D3FF5A}">
      <dgm:prSet/>
      <dgm:spPr/>
      <dgm:t>
        <a:bodyPr/>
        <a:lstStyle/>
        <a:p>
          <a:endParaRPr lang="en-US"/>
        </a:p>
      </dgm:t>
    </dgm:pt>
    <dgm:pt modelId="{02B86C7E-5D86-44FF-BAA3-95FA8EF380B9}" type="sibTrans" cxnId="{7783EA49-3142-41C3-A952-A3B1E5D3FF5A}">
      <dgm:prSet/>
      <dgm:spPr/>
      <dgm:t>
        <a:bodyPr/>
        <a:lstStyle/>
        <a:p>
          <a:endParaRPr lang="en-US"/>
        </a:p>
      </dgm:t>
    </dgm:pt>
    <dgm:pt modelId="{7509BEB1-C26B-45A8-ABD2-0CD7A9D26C6B}">
      <dgm:prSet/>
      <dgm:spPr/>
      <dgm:t>
        <a:bodyPr/>
        <a:lstStyle/>
        <a:p>
          <a:r>
            <a:rPr lang="en-US"/>
            <a:t>The goal of the research is to look at how digital forensics is changing in the field of cybersecurity, focusing on the dangers, possibilities, challenges, and new trends</a:t>
          </a:r>
        </a:p>
      </dgm:t>
    </dgm:pt>
    <dgm:pt modelId="{B58848F3-F364-4B5E-B140-0BF51C19FB43}" type="parTrans" cxnId="{70ED5EB0-40AB-40DA-878F-ADB84A97B66B}">
      <dgm:prSet/>
      <dgm:spPr/>
      <dgm:t>
        <a:bodyPr/>
        <a:lstStyle/>
        <a:p>
          <a:endParaRPr lang="en-US"/>
        </a:p>
      </dgm:t>
    </dgm:pt>
    <dgm:pt modelId="{67BE015D-B36C-4FBA-9D87-762C2961A931}" type="sibTrans" cxnId="{70ED5EB0-40AB-40DA-878F-ADB84A97B66B}">
      <dgm:prSet/>
      <dgm:spPr/>
      <dgm:t>
        <a:bodyPr/>
        <a:lstStyle/>
        <a:p>
          <a:endParaRPr lang="en-US"/>
        </a:p>
      </dgm:t>
    </dgm:pt>
    <dgm:pt modelId="{110647D0-7370-44E0-9A80-4BBD034A3D57}" type="pres">
      <dgm:prSet presAssocID="{5A4F30D4-1CF5-4F6F-B746-447459DF4899}" presName="root" presStyleCnt="0">
        <dgm:presLayoutVars>
          <dgm:dir/>
          <dgm:resizeHandles val="exact"/>
        </dgm:presLayoutVars>
      </dgm:prSet>
      <dgm:spPr/>
    </dgm:pt>
    <dgm:pt modelId="{884BD351-B265-4127-BD74-1ADE5687ED32}" type="pres">
      <dgm:prSet presAssocID="{4031A5AD-E856-401B-803F-F096A10DC0E2}" presName="compNode" presStyleCnt="0"/>
      <dgm:spPr/>
    </dgm:pt>
    <dgm:pt modelId="{FD21C068-F545-4B3C-94B4-8A4AD400D149}" type="pres">
      <dgm:prSet presAssocID="{4031A5AD-E856-401B-803F-F096A10DC0E2}" presName="bgRect" presStyleLbl="bgShp" presStyleIdx="0" presStyleCnt="3"/>
      <dgm:spPr/>
    </dgm:pt>
    <dgm:pt modelId="{A6B9EBE1-7D2E-4D7E-856F-C03338396188}" type="pres">
      <dgm:prSet presAssocID="{4031A5AD-E856-401B-803F-F096A10DC0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9714DA82-9F56-4329-8C97-32D15CC841B6}" type="pres">
      <dgm:prSet presAssocID="{4031A5AD-E856-401B-803F-F096A10DC0E2}" presName="spaceRect" presStyleCnt="0"/>
      <dgm:spPr/>
    </dgm:pt>
    <dgm:pt modelId="{0476CE3F-E278-4474-A2E1-2407D5E5AB44}" type="pres">
      <dgm:prSet presAssocID="{4031A5AD-E856-401B-803F-F096A10DC0E2}" presName="parTx" presStyleLbl="revTx" presStyleIdx="0" presStyleCnt="3">
        <dgm:presLayoutVars>
          <dgm:chMax val="0"/>
          <dgm:chPref val="0"/>
        </dgm:presLayoutVars>
      </dgm:prSet>
      <dgm:spPr/>
    </dgm:pt>
    <dgm:pt modelId="{E73AFEEB-BBA1-4479-898A-936C2C0D4D1E}" type="pres">
      <dgm:prSet presAssocID="{BD74CB0B-1633-4307-803D-EC9C504C2952}" presName="sibTrans" presStyleCnt="0"/>
      <dgm:spPr/>
    </dgm:pt>
    <dgm:pt modelId="{2903173C-53C8-478D-9694-E62134BDC6E6}" type="pres">
      <dgm:prSet presAssocID="{A6C29F19-271E-4604-9A04-9BE8EE09EEC9}" presName="compNode" presStyleCnt="0"/>
      <dgm:spPr/>
    </dgm:pt>
    <dgm:pt modelId="{A7508C66-CC48-4EDE-97A1-FA6F8F0AFDD2}" type="pres">
      <dgm:prSet presAssocID="{A6C29F19-271E-4604-9A04-9BE8EE09EEC9}" presName="bgRect" presStyleLbl="bgShp" presStyleIdx="1" presStyleCnt="3"/>
      <dgm:spPr/>
    </dgm:pt>
    <dgm:pt modelId="{3D9D6CEA-0C0D-4303-9630-3151C083E9BA}" type="pres">
      <dgm:prSet presAssocID="{A6C29F19-271E-4604-9A04-9BE8EE09EEC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tective"/>
        </a:ext>
      </dgm:extLst>
    </dgm:pt>
    <dgm:pt modelId="{651BD9EC-0A8D-462E-A7C0-397D1FE6C952}" type="pres">
      <dgm:prSet presAssocID="{A6C29F19-271E-4604-9A04-9BE8EE09EEC9}" presName="spaceRect" presStyleCnt="0"/>
      <dgm:spPr/>
    </dgm:pt>
    <dgm:pt modelId="{E355A2A8-888E-45BB-99C0-90BE23BF2555}" type="pres">
      <dgm:prSet presAssocID="{A6C29F19-271E-4604-9A04-9BE8EE09EEC9}" presName="parTx" presStyleLbl="revTx" presStyleIdx="1" presStyleCnt="3">
        <dgm:presLayoutVars>
          <dgm:chMax val="0"/>
          <dgm:chPref val="0"/>
        </dgm:presLayoutVars>
      </dgm:prSet>
      <dgm:spPr/>
    </dgm:pt>
    <dgm:pt modelId="{76051A88-0092-4BB4-9950-C67AB9A300CA}" type="pres">
      <dgm:prSet presAssocID="{02B86C7E-5D86-44FF-BAA3-95FA8EF380B9}" presName="sibTrans" presStyleCnt="0"/>
      <dgm:spPr/>
    </dgm:pt>
    <dgm:pt modelId="{E4B87A0D-D589-44F8-8EA8-0896FFE9847A}" type="pres">
      <dgm:prSet presAssocID="{7509BEB1-C26B-45A8-ABD2-0CD7A9D26C6B}" presName="compNode" presStyleCnt="0"/>
      <dgm:spPr/>
    </dgm:pt>
    <dgm:pt modelId="{C227F1E9-F0E5-478B-A872-9846744D7CA3}" type="pres">
      <dgm:prSet presAssocID="{7509BEB1-C26B-45A8-ABD2-0CD7A9D26C6B}" presName="bgRect" presStyleLbl="bgShp" presStyleIdx="2" presStyleCnt="3"/>
      <dgm:spPr/>
    </dgm:pt>
    <dgm:pt modelId="{549D0950-EE3D-4ACC-8DA7-EADFF78D0759}" type="pres">
      <dgm:prSet presAssocID="{7509BEB1-C26B-45A8-ABD2-0CD7A9D26C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under Magnifying Glass"/>
        </a:ext>
      </dgm:extLst>
    </dgm:pt>
    <dgm:pt modelId="{7BE90246-C3DF-4D26-A3AD-8E676ED55DA2}" type="pres">
      <dgm:prSet presAssocID="{7509BEB1-C26B-45A8-ABD2-0CD7A9D26C6B}" presName="spaceRect" presStyleCnt="0"/>
      <dgm:spPr/>
    </dgm:pt>
    <dgm:pt modelId="{2379135C-3F18-4DB9-8DE4-758D979953CC}" type="pres">
      <dgm:prSet presAssocID="{7509BEB1-C26B-45A8-ABD2-0CD7A9D26C6B}" presName="parTx" presStyleLbl="revTx" presStyleIdx="2" presStyleCnt="3">
        <dgm:presLayoutVars>
          <dgm:chMax val="0"/>
          <dgm:chPref val="0"/>
        </dgm:presLayoutVars>
      </dgm:prSet>
      <dgm:spPr/>
    </dgm:pt>
  </dgm:ptLst>
  <dgm:cxnLst>
    <dgm:cxn modelId="{AFF70D00-0FEC-4B4B-A8EB-700CF09BFC09}" type="presOf" srcId="{A6C29F19-271E-4604-9A04-9BE8EE09EEC9}" destId="{E355A2A8-888E-45BB-99C0-90BE23BF2555}" srcOrd="0" destOrd="0" presId="urn:microsoft.com/office/officeart/2018/2/layout/IconVerticalSolidList"/>
    <dgm:cxn modelId="{5BB0DE49-2449-4274-91E8-735243915BE8}" type="presOf" srcId="{7509BEB1-C26B-45A8-ABD2-0CD7A9D26C6B}" destId="{2379135C-3F18-4DB9-8DE4-758D979953CC}" srcOrd="0" destOrd="0" presId="urn:microsoft.com/office/officeart/2018/2/layout/IconVerticalSolidList"/>
    <dgm:cxn modelId="{7783EA49-3142-41C3-A952-A3B1E5D3FF5A}" srcId="{5A4F30D4-1CF5-4F6F-B746-447459DF4899}" destId="{A6C29F19-271E-4604-9A04-9BE8EE09EEC9}" srcOrd="1" destOrd="0" parTransId="{AA4CADDB-C9D6-4FC8-A437-43938F2688D7}" sibTransId="{02B86C7E-5D86-44FF-BAA3-95FA8EF380B9}"/>
    <dgm:cxn modelId="{881F814A-2474-4D50-95F7-4B6437F97F1B}" type="presOf" srcId="{4031A5AD-E856-401B-803F-F096A10DC0E2}" destId="{0476CE3F-E278-4474-A2E1-2407D5E5AB44}" srcOrd="0" destOrd="0" presId="urn:microsoft.com/office/officeart/2018/2/layout/IconVerticalSolidList"/>
    <dgm:cxn modelId="{1B974A61-984B-4FA3-BD13-ADAAD156E352}" srcId="{5A4F30D4-1CF5-4F6F-B746-447459DF4899}" destId="{4031A5AD-E856-401B-803F-F096A10DC0E2}" srcOrd="0" destOrd="0" parTransId="{E6427B15-8D66-4143-9DED-D2074D6C3845}" sibTransId="{BD74CB0B-1633-4307-803D-EC9C504C2952}"/>
    <dgm:cxn modelId="{70ED5EB0-40AB-40DA-878F-ADB84A97B66B}" srcId="{5A4F30D4-1CF5-4F6F-B746-447459DF4899}" destId="{7509BEB1-C26B-45A8-ABD2-0CD7A9D26C6B}" srcOrd="2" destOrd="0" parTransId="{B58848F3-F364-4B5E-B140-0BF51C19FB43}" sibTransId="{67BE015D-B36C-4FBA-9D87-762C2961A931}"/>
    <dgm:cxn modelId="{72BE26F8-0C81-4ABF-B6C3-E87A0F560B75}" type="presOf" srcId="{5A4F30D4-1CF5-4F6F-B746-447459DF4899}" destId="{110647D0-7370-44E0-9A80-4BBD034A3D57}" srcOrd="0" destOrd="0" presId="urn:microsoft.com/office/officeart/2018/2/layout/IconVerticalSolidList"/>
    <dgm:cxn modelId="{15432C03-F27D-4316-AD53-6AE04C71ADE5}" type="presParOf" srcId="{110647D0-7370-44E0-9A80-4BBD034A3D57}" destId="{884BD351-B265-4127-BD74-1ADE5687ED32}" srcOrd="0" destOrd="0" presId="urn:microsoft.com/office/officeart/2018/2/layout/IconVerticalSolidList"/>
    <dgm:cxn modelId="{D4790806-842E-4C02-8CA0-B1FF1C9E0A96}" type="presParOf" srcId="{884BD351-B265-4127-BD74-1ADE5687ED32}" destId="{FD21C068-F545-4B3C-94B4-8A4AD400D149}" srcOrd="0" destOrd="0" presId="urn:microsoft.com/office/officeart/2018/2/layout/IconVerticalSolidList"/>
    <dgm:cxn modelId="{319330EB-14C4-4FD8-AF72-DFC7B676390A}" type="presParOf" srcId="{884BD351-B265-4127-BD74-1ADE5687ED32}" destId="{A6B9EBE1-7D2E-4D7E-856F-C03338396188}" srcOrd="1" destOrd="0" presId="urn:microsoft.com/office/officeart/2018/2/layout/IconVerticalSolidList"/>
    <dgm:cxn modelId="{19132439-2453-4DD9-8CEE-89DD8F6A3EF0}" type="presParOf" srcId="{884BD351-B265-4127-BD74-1ADE5687ED32}" destId="{9714DA82-9F56-4329-8C97-32D15CC841B6}" srcOrd="2" destOrd="0" presId="urn:microsoft.com/office/officeart/2018/2/layout/IconVerticalSolidList"/>
    <dgm:cxn modelId="{54228026-5D14-4D5F-801E-4E46D3AEBAAF}" type="presParOf" srcId="{884BD351-B265-4127-BD74-1ADE5687ED32}" destId="{0476CE3F-E278-4474-A2E1-2407D5E5AB44}" srcOrd="3" destOrd="0" presId="urn:microsoft.com/office/officeart/2018/2/layout/IconVerticalSolidList"/>
    <dgm:cxn modelId="{218252C5-C10F-4E11-994E-19E0D2E17E7B}" type="presParOf" srcId="{110647D0-7370-44E0-9A80-4BBD034A3D57}" destId="{E73AFEEB-BBA1-4479-898A-936C2C0D4D1E}" srcOrd="1" destOrd="0" presId="urn:microsoft.com/office/officeart/2018/2/layout/IconVerticalSolidList"/>
    <dgm:cxn modelId="{ECE14C5D-ACB3-44C1-AE51-49610AB0E910}" type="presParOf" srcId="{110647D0-7370-44E0-9A80-4BBD034A3D57}" destId="{2903173C-53C8-478D-9694-E62134BDC6E6}" srcOrd="2" destOrd="0" presId="urn:microsoft.com/office/officeart/2018/2/layout/IconVerticalSolidList"/>
    <dgm:cxn modelId="{570CA225-3F1E-4CD2-9ADD-54546E7B6C51}" type="presParOf" srcId="{2903173C-53C8-478D-9694-E62134BDC6E6}" destId="{A7508C66-CC48-4EDE-97A1-FA6F8F0AFDD2}" srcOrd="0" destOrd="0" presId="urn:microsoft.com/office/officeart/2018/2/layout/IconVerticalSolidList"/>
    <dgm:cxn modelId="{0EEB60B4-AD6B-412F-AB3C-68DCAB3D9657}" type="presParOf" srcId="{2903173C-53C8-478D-9694-E62134BDC6E6}" destId="{3D9D6CEA-0C0D-4303-9630-3151C083E9BA}" srcOrd="1" destOrd="0" presId="urn:microsoft.com/office/officeart/2018/2/layout/IconVerticalSolidList"/>
    <dgm:cxn modelId="{2EAC6887-8318-4C8B-8C80-4A6A94796AD4}" type="presParOf" srcId="{2903173C-53C8-478D-9694-E62134BDC6E6}" destId="{651BD9EC-0A8D-462E-A7C0-397D1FE6C952}" srcOrd="2" destOrd="0" presId="urn:microsoft.com/office/officeart/2018/2/layout/IconVerticalSolidList"/>
    <dgm:cxn modelId="{E42ACFF6-093A-4A94-AFA2-0719B6E3FBBB}" type="presParOf" srcId="{2903173C-53C8-478D-9694-E62134BDC6E6}" destId="{E355A2A8-888E-45BB-99C0-90BE23BF2555}" srcOrd="3" destOrd="0" presId="urn:microsoft.com/office/officeart/2018/2/layout/IconVerticalSolidList"/>
    <dgm:cxn modelId="{45A8F449-1341-44A9-8FF7-4E6D0521F06A}" type="presParOf" srcId="{110647D0-7370-44E0-9A80-4BBD034A3D57}" destId="{76051A88-0092-4BB4-9950-C67AB9A300CA}" srcOrd="3" destOrd="0" presId="urn:microsoft.com/office/officeart/2018/2/layout/IconVerticalSolidList"/>
    <dgm:cxn modelId="{48EF8DD8-4C36-4367-A5E8-899A8DE7FBCF}" type="presParOf" srcId="{110647D0-7370-44E0-9A80-4BBD034A3D57}" destId="{E4B87A0D-D589-44F8-8EA8-0896FFE9847A}" srcOrd="4" destOrd="0" presId="urn:microsoft.com/office/officeart/2018/2/layout/IconVerticalSolidList"/>
    <dgm:cxn modelId="{E38C1266-3072-46B6-9F29-4B1D252E5CBC}" type="presParOf" srcId="{E4B87A0D-D589-44F8-8EA8-0896FFE9847A}" destId="{C227F1E9-F0E5-478B-A872-9846744D7CA3}" srcOrd="0" destOrd="0" presId="urn:microsoft.com/office/officeart/2018/2/layout/IconVerticalSolidList"/>
    <dgm:cxn modelId="{558DA5DD-0E4C-4F3B-8064-AA945F68D976}" type="presParOf" srcId="{E4B87A0D-D589-44F8-8EA8-0896FFE9847A}" destId="{549D0950-EE3D-4ACC-8DA7-EADFF78D0759}" srcOrd="1" destOrd="0" presId="urn:microsoft.com/office/officeart/2018/2/layout/IconVerticalSolidList"/>
    <dgm:cxn modelId="{8ED9CD51-BD16-4B04-9520-E289BDF6F3E6}" type="presParOf" srcId="{E4B87A0D-D589-44F8-8EA8-0896FFE9847A}" destId="{7BE90246-C3DF-4D26-A3AD-8E676ED55DA2}" srcOrd="2" destOrd="0" presId="urn:microsoft.com/office/officeart/2018/2/layout/IconVerticalSolidList"/>
    <dgm:cxn modelId="{6F733749-B7C4-40F2-92CB-4DFD6A54A474}" type="presParOf" srcId="{E4B87A0D-D589-44F8-8EA8-0896FFE9847A}" destId="{2379135C-3F18-4DB9-8DE4-758D979953CC}"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CA0A48-B222-430A-A96F-27AC879AE51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72FEF4B-0DC3-48EE-BB75-3DDA0E24A2A3}">
      <dgm:prSet/>
      <dgm:spPr/>
      <dgm:t>
        <a:bodyPr/>
        <a:lstStyle/>
        <a:p>
          <a:pPr>
            <a:lnSpc>
              <a:spcPct val="100000"/>
            </a:lnSpc>
            <a:defRPr cap="all"/>
          </a:pPr>
          <a:r>
            <a:rPr lang="en-US"/>
            <a:t>Digital forensics, which is also called computer forensics, has become an important field for looking into cybercrimes, data leaks, and other types of bad behavior online</a:t>
          </a:r>
        </a:p>
      </dgm:t>
    </dgm:pt>
    <dgm:pt modelId="{227E4E78-B257-4B8C-B231-E83925F0954C}" type="parTrans" cxnId="{3A4A3A5B-9001-416C-A5D3-66F67D3E1471}">
      <dgm:prSet/>
      <dgm:spPr/>
      <dgm:t>
        <a:bodyPr/>
        <a:lstStyle/>
        <a:p>
          <a:endParaRPr lang="en-US"/>
        </a:p>
      </dgm:t>
    </dgm:pt>
    <dgm:pt modelId="{CB696B82-1CFE-4D9C-93E0-9B6F50A60251}" type="sibTrans" cxnId="{3A4A3A5B-9001-416C-A5D3-66F67D3E1471}">
      <dgm:prSet/>
      <dgm:spPr/>
      <dgm:t>
        <a:bodyPr/>
        <a:lstStyle/>
        <a:p>
          <a:endParaRPr lang="en-US"/>
        </a:p>
      </dgm:t>
    </dgm:pt>
    <dgm:pt modelId="{C42640A3-8406-4DA9-A625-2C71648F2DE3}">
      <dgm:prSet/>
      <dgm:spPr/>
      <dgm:t>
        <a:bodyPr/>
        <a:lstStyle/>
        <a:p>
          <a:pPr>
            <a:lnSpc>
              <a:spcPct val="100000"/>
            </a:lnSpc>
            <a:defRPr cap="all"/>
          </a:pPr>
          <a:r>
            <a:rPr lang="en-US"/>
            <a:t>PyCharm, an Integrated Development Environment for the Python programming language, has emerged as a valuable custom toolkit for digital forensic analysts</a:t>
          </a:r>
        </a:p>
      </dgm:t>
    </dgm:pt>
    <dgm:pt modelId="{590BE546-2608-4DF4-9EA6-756A3484813E}" type="parTrans" cxnId="{98E53828-736E-4F4C-ACE4-62284551EFFA}">
      <dgm:prSet/>
      <dgm:spPr/>
      <dgm:t>
        <a:bodyPr/>
        <a:lstStyle/>
        <a:p>
          <a:endParaRPr lang="en-US"/>
        </a:p>
      </dgm:t>
    </dgm:pt>
    <dgm:pt modelId="{76305FB5-BC57-4636-B01B-C70DA53912C1}" type="sibTrans" cxnId="{98E53828-736E-4F4C-ACE4-62284551EFFA}">
      <dgm:prSet/>
      <dgm:spPr/>
      <dgm:t>
        <a:bodyPr/>
        <a:lstStyle/>
        <a:p>
          <a:endParaRPr lang="en-US"/>
        </a:p>
      </dgm:t>
    </dgm:pt>
    <dgm:pt modelId="{5548208D-E27F-42D4-8463-71A6F694E2CC}">
      <dgm:prSet/>
      <dgm:spPr/>
      <dgm:t>
        <a:bodyPr/>
        <a:lstStyle/>
        <a:p>
          <a:pPr>
            <a:lnSpc>
              <a:spcPct val="100000"/>
            </a:lnSpc>
            <a:defRPr cap="all"/>
          </a:pPr>
          <a:r>
            <a:rPr lang="en-US"/>
            <a:t>PyCharm provides a comprehensive set of features and tools that facilitate the development, testing, and debugging of Python scripts and applications, making it well-suited for forensic analysis tasks</a:t>
          </a:r>
        </a:p>
      </dgm:t>
    </dgm:pt>
    <dgm:pt modelId="{439DBCDB-E050-450D-B2F9-D8BEC9345F7A}" type="parTrans" cxnId="{7204C02A-AA58-4C81-A96F-45B2EF23E762}">
      <dgm:prSet/>
      <dgm:spPr/>
      <dgm:t>
        <a:bodyPr/>
        <a:lstStyle/>
        <a:p>
          <a:endParaRPr lang="en-US"/>
        </a:p>
      </dgm:t>
    </dgm:pt>
    <dgm:pt modelId="{A95F6B0E-53C1-4F06-921F-FF15F5E1F0A9}" type="sibTrans" cxnId="{7204C02A-AA58-4C81-A96F-45B2EF23E762}">
      <dgm:prSet/>
      <dgm:spPr/>
      <dgm:t>
        <a:bodyPr/>
        <a:lstStyle/>
        <a:p>
          <a:endParaRPr lang="en-US"/>
        </a:p>
      </dgm:t>
    </dgm:pt>
    <dgm:pt modelId="{B062BE19-AA14-4763-B43A-D502112265BF}">
      <dgm:prSet/>
      <dgm:spPr/>
      <dgm:t>
        <a:bodyPr/>
        <a:lstStyle/>
        <a:p>
          <a:pPr>
            <a:lnSpc>
              <a:spcPct val="100000"/>
            </a:lnSpc>
            <a:defRPr cap="all"/>
          </a:pPr>
          <a:r>
            <a:rPr lang="en-US"/>
            <a:t>Additionally, PyCharm's built-in version control system and project management capabilities enhance collaboration and organization, allowing forensic teams to work efficiently on complex investigations</a:t>
          </a:r>
        </a:p>
      </dgm:t>
    </dgm:pt>
    <dgm:pt modelId="{76089AA3-3C8D-4C76-AC91-DB60A7E36F5F}" type="parTrans" cxnId="{551E3F3E-6CCB-412E-8494-E8CDA2A488ED}">
      <dgm:prSet/>
      <dgm:spPr/>
      <dgm:t>
        <a:bodyPr/>
        <a:lstStyle/>
        <a:p>
          <a:endParaRPr lang="en-US"/>
        </a:p>
      </dgm:t>
    </dgm:pt>
    <dgm:pt modelId="{3DE45D62-8ACA-43A3-8D5E-3AB52DAEE56B}" type="sibTrans" cxnId="{551E3F3E-6CCB-412E-8494-E8CDA2A488ED}">
      <dgm:prSet/>
      <dgm:spPr/>
      <dgm:t>
        <a:bodyPr/>
        <a:lstStyle/>
        <a:p>
          <a:endParaRPr lang="en-US"/>
        </a:p>
      </dgm:t>
    </dgm:pt>
    <dgm:pt modelId="{7B3D9963-F7B8-44F9-9985-83FA9D74ACEE}" type="pres">
      <dgm:prSet presAssocID="{5ACA0A48-B222-430A-A96F-27AC879AE515}" presName="root" presStyleCnt="0">
        <dgm:presLayoutVars>
          <dgm:dir/>
          <dgm:resizeHandles val="exact"/>
        </dgm:presLayoutVars>
      </dgm:prSet>
      <dgm:spPr/>
    </dgm:pt>
    <dgm:pt modelId="{E16FD385-A0CE-4DB7-9E7D-AC3C47749ABA}" type="pres">
      <dgm:prSet presAssocID="{372FEF4B-0DC3-48EE-BB75-3DDA0E24A2A3}" presName="compNode" presStyleCnt="0"/>
      <dgm:spPr/>
    </dgm:pt>
    <dgm:pt modelId="{5E333D86-3CC6-43E7-A71D-F0F96A6931A4}" type="pres">
      <dgm:prSet presAssocID="{372FEF4B-0DC3-48EE-BB75-3DDA0E24A2A3}" presName="iconBgRect" presStyleLbl="bgShp" presStyleIdx="0" presStyleCnt="4"/>
      <dgm:spPr>
        <a:prstGeom prst="round2DiagRect">
          <a:avLst>
            <a:gd name="adj1" fmla="val 29727"/>
            <a:gd name="adj2" fmla="val 0"/>
          </a:avLst>
        </a:prstGeom>
      </dgm:spPr>
    </dgm:pt>
    <dgm:pt modelId="{9C509943-CD91-4574-8A98-4FEBA6A9EF18}" type="pres">
      <dgm:prSet presAssocID="{372FEF4B-0DC3-48EE-BB75-3DDA0E24A2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6E24F8D7-E175-455C-9A91-75C065B2E97C}" type="pres">
      <dgm:prSet presAssocID="{372FEF4B-0DC3-48EE-BB75-3DDA0E24A2A3}" presName="spaceRect" presStyleCnt="0"/>
      <dgm:spPr/>
    </dgm:pt>
    <dgm:pt modelId="{396833B5-6C05-4338-B2B5-BA5202DF354F}" type="pres">
      <dgm:prSet presAssocID="{372FEF4B-0DC3-48EE-BB75-3DDA0E24A2A3}" presName="textRect" presStyleLbl="revTx" presStyleIdx="0" presStyleCnt="4">
        <dgm:presLayoutVars>
          <dgm:chMax val="1"/>
          <dgm:chPref val="1"/>
        </dgm:presLayoutVars>
      </dgm:prSet>
      <dgm:spPr/>
    </dgm:pt>
    <dgm:pt modelId="{8D2219EF-1EA6-4C8B-A904-8E593C448796}" type="pres">
      <dgm:prSet presAssocID="{CB696B82-1CFE-4D9C-93E0-9B6F50A60251}" presName="sibTrans" presStyleCnt="0"/>
      <dgm:spPr/>
    </dgm:pt>
    <dgm:pt modelId="{5FBCEB09-1031-4992-B29E-DFCACCC17DD0}" type="pres">
      <dgm:prSet presAssocID="{C42640A3-8406-4DA9-A625-2C71648F2DE3}" presName="compNode" presStyleCnt="0"/>
      <dgm:spPr/>
    </dgm:pt>
    <dgm:pt modelId="{9007AA94-944E-441D-B583-2905A37BC0B2}" type="pres">
      <dgm:prSet presAssocID="{C42640A3-8406-4DA9-A625-2C71648F2DE3}" presName="iconBgRect" presStyleLbl="bgShp" presStyleIdx="1" presStyleCnt="4"/>
      <dgm:spPr>
        <a:prstGeom prst="round2DiagRect">
          <a:avLst>
            <a:gd name="adj1" fmla="val 29727"/>
            <a:gd name="adj2" fmla="val 0"/>
          </a:avLst>
        </a:prstGeom>
      </dgm:spPr>
    </dgm:pt>
    <dgm:pt modelId="{29562F43-D10F-46F2-826F-AA0F64A41C03}" type="pres">
      <dgm:prSet presAssocID="{C42640A3-8406-4DA9-A625-2C71648F2D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9349118-0988-453E-83FD-D42A33F391C1}" type="pres">
      <dgm:prSet presAssocID="{C42640A3-8406-4DA9-A625-2C71648F2DE3}" presName="spaceRect" presStyleCnt="0"/>
      <dgm:spPr/>
    </dgm:pt>
    <dgm:pt modelId="{CB1DFD5C-2BC5-4EC8-9320-32FADDBB53B3}" type="pres">
      <dgm:prSet presAssocID="{C42640A3-8406-4DA9-A625-2C71648F2DE3}" presName="textRect" presStyleLbl="revTx" presStyleIdx="1" presStyleCnt="4">
        <dgm:presLayoutVars>
          <dgm:chMax val="1"/>
          <dgm:chPref val="1"/>
        </dgm:presLayoutVars>
      </dgm:prSet>
      <dgm:spPr/>
    </dgm:pt>
    <dgm:pt modelId="{9F3555B6-0037-4C02-80BA-63CE2EF010F2}" type="pres">
      <dgm:prSet presAssocID="{76305FB5-BC57-4636-B01B-C70DA53912C1}" presName="sibTrans" presStyleCnt="0"/>
      <dgm:spPr/>
    </dgm:pt>
    <dgm:pt modelId="{B6B38394-231E-4674-A799-6DA530C46EE3}" type="pres">
      <dgm:prSet presAssocID="{5548208D-E27F-42D4-8463-71A6F694E2CC}" presName="compNode" presStyleCnt="0"/>
      <dgm:spPr/>
    </dgm:pt>
    <dgm:pt modelId="{8E5BA26A-E279-4581-8F40-EEB949550ABF}" type="pres">
      <dgm:prSet presAssocID="{5548208D-E27F-42D4-8463-71A6F694E2CC}" presName="iconBgRect" presStyleLbl="bgShp" presStyleIdx="2" presStyleCnt="4"/>
      <dgm:spPr>
        <a:prstGeom prst="round2DiagRect">
          <a:avLst>
            <a:gd name="adj1" fmla="val 29727"/>
            <a:gd name="adj2" fmla="val 0"/>
          </a:avLst>
        </a:prstGeom>
      </dgm:spPr>
    </dgm:pt>
    <dgm:pt modelId="{4E4FC766-ECE5-42B2-8299-0CE34A548AFD}" type="pres">
      <dgm:prSet presAssocID="{5548208D-E27F-42D4-8463-71A6F694E2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93A95DAA-4BB5-4B26-A389-975A16F423B3}" type="pres">
      <dgm:prSet presAssocID="{5548208D-E27F-42D4-8463-71A6F694E2CC}" presName="spaceRect" presStyleCnt="0"/>
      <dgm:spPr/>
    </dgm:pt>
    <dgm:pt modelId="{10173B45-4B59-43F4-9C63-57B848F39671}" type="pres">
      <dgm:prSet presAssocID="{5548208D-E27F-42D4-8463-71A6F694E2CC}" presName="textRect" presStyleLbl="revTx" presStyleIdx="2" presStyleCnt="4">
        <dgm:presLayoutVars>
          <dgm:chMax val="1"/>
          <dgm:chPref val="1"/>
        </dgm:presLayoutVars>
      </dgm:prSet>
      <dgm:spPr/>
    </dgm:pt>
    <dgm:pt modelId="{A7C85083-A344-4DE7-8FA5-110A3DA2CB32}" type="pres">
      <dgm:prSet presAssocID="{A95F6B0E-53C1-4F06-921F-FF15F5E1F0A9}" presName="sibTrans" presStyleCnt="0"/>
      <dgm:spPr/>
    </dgm:pt>
    <dgm:pt modelId="{D697B732-C0D7-4E1D-8EC6-73F44A4F6FE2}" type="pres">
      <dgm:prSet presAssocID="{B062BE19-AA14-4763-B43A-D502112265BF}" presName="compNode" presStyleCnt="0"/>
      <dgm:spPr/>
    </dgm:pt>
    <dgm:pt modelId="{D5EC7335-0BE5-413C-8684-AB28DE20086E}" type="pres">
      <dgm:prSet presAssocID="{B062BE19-AA14-4763-B43A-D502112265BF}" presName="iconBgRect" presStyleLbl="bgShp" presStyleIdx="3" presStyleCnt="4"/>
      <dgm:spPr>
        <a:prstGeom prst="round2DiagRect">
          <a:avLst>
            <a:gd name="adj1" fmla="val 29727"/>
            <a:gd name="adj2" fmla="val 0"/>
          </a:avLst>
        </a:prstGeom>
      </dgm:spPr>
    </dgm:pt>
    <dgm:pt modelId="{D5BFF564-06ED-433E-AC4B-149093513DFD}" type="pres">
      <dgm:prSet presAssocID="{B062BE19-AA14-4763-B43A-D502112265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964CADEC-1DA3-4E3F-B683-C631092D1AC6}" type="pres">
      <dgm:prSet presAssocID="{B062BE19-AA14-4763-B43A-D502112265BF}" presName="spaceRect" presStyleCnt="0"/>
      <dgm:spPr/>
    </dgm:pt>
    <dgm:pt modelId="{1617BE3F-6542-4344-8294-C3D466FE44F4}" type="pres">
      <dgm:prSet presAssocID="{B062BE19-AA14-4763-B43A-D502112265BF}" presName="textRect" presStyleLbl="revTx" presStyleIdx="3" presStyleCnt="4">
        <dgm:presLayoutVars>
          <dgm:chMax val="1"/>
          <dgm:chPref val="1"/>
        </dgm:presLayoutVars>
      </dgm:prSet>
      <dgm:spPr/>
    </dgm:pt>
  </dgm:ptLst>
  <dgm:cxnLst>
    <dgm:cxn modelId="{73980D10-575C-4F0B-8D06-F76575F5303A}" type="presOf" srcId="{5ACA0A48-B222-430A-A96F-27AC879AE515}" destId="{7B3D9963-F7B8-44F9-9985-83FA9D74ACEE}" srcOrd="0" destOrd="0" presId="urn:microsoft.com/office/officeart/2018/5/layout/IconLeafLabelList"/>
    <dgm:cxn modelId="{98E53828-736E-4F4C-ACE4-62284551EFFA}" srcId="{5ACA0A48-B222-430A-A96F-27AC879AE515}" destId="{C42640A3-8406-4DA9-A625-2C71648F2DE3}" srcOrd="1" destOrd="0" parTransId="{590BE546-2608-4DF4-9EA6-756A3484813E}" sibTransId="{76305FB5-BC57-4636-B01B-C70DA53912C1}"/>
    <dgm:cxn modelId="{7204C02A-AA58-4C81-A96F-45B2EF23E762}" srcId="{5ACA0A48-B222-430A-A96F-27AC879AE515}" destId="{5548208D-E27F-42D4-8463-71A6F694E2CC}" srcOrd="2" destOrd="0" parTransId="{439DBCDB-E050-450D-B2F9-D8BEC9345F7A}" sibTransId="{A95F6B0E-53C1-4F06-921F-FF15F5E1F0A9}"/>
    <dgm:cxn modelId="{21C0B62F-93CD-4B77-BFFF-45AD04D3E89D}" type="presOf" srcId="{372FEF4B-0DC3-48EE-BB75-3DDA0E24A2A3}" destId="{396833B5-6C05-4338-B2B5-BA5202DF354F}" srcOrd="0" destOrd="0" presId="urn:microsoft.com/office/officeart/2018/5/layout/IconLeafLabelList"/>
    <dgm:cxn modelId="{551E3F3E-6CCB-412E-8494-E8CDA2A488ED}" srcId="{5ACA0A48-B222-430A-A96F-27AC879AE515}" destId="{B062BE19-AA14-4763-B43A-D502112265BF}" srcOrd="3" destOrd="0" parTransId="{76089AA3-3C8D-4C76-AC91-DB60A7E36F5F}" sibTransId="{3DE45D62-8ACA-43A3-8D5E-3AB52DAEE56B}"/>
    <dgm:cxn modelId="{3A4A3A5B-9001-416C-A5D3-66F67D3E1471}" srcId="{5ACA0A48-B222-430A-A96F-27AC879AE515}" destId="{372FEF4B-0DC3-48EE-BB75-3DDA0E24A2A3}" srcOrd="0" destOrd="0" parTransId="{227E4E78-B257-4B8C-B231-E83925F0954C}" sibTransId="{CB696B82-1CFE-4D9C-93E0-9B6F50A60251}"/>
    <dgm:cxn modelId="{A7E92F60-74BB-438C-AD15-E0444051DBFF}" type="presOf" srcId="{B062BE19-AA14-4763-B43A-D502112265BF}" destId="{1617BE3F-6542-4344-8294-C3D466FE44F4}" srcOrd="0" destOrd="0" presId="urn:microsoft.com/office/officeart/2018/5/layout/IconLeafLabelList"/>
    <dgm:cxn modelId="{763942B2-341E-4F2F-B017-557087F03B3A}" type="presOf" srcId="{C42640A3-8406-4DA9-A625-2C71648F2DE3}" destId="{CB1DFD5C-2BC5-4EC8-9320-32FADDBB53B3}" srcOrd="0" destOrd="0" presId="urn:microsoft.com/office/officeart/2018/5/layout/IconLeafLabelList"/>
    <dgm:cxn modelId="{A84209DD-278C-408F-9B4A-5C3ED9BDC498}" type="presOf" srcId="{5548208D-E27F-42D4-8463-71A6F694E2CC}" destId="{10173B45-4B59-43F4-9C63-57B848F39671}" srcOrd="0" destOrd="0" presId="urn:microsoft.com/office/officeart/2018/5/layout/IconLeafLabelList"/>
    <dgm:cxn modelId="{8D7C94FB-F038-43CE-9F8B-ABC172B746D8}" type="presParOf" srcId="{7B3D9963-F7B8-44F9-9985-83FA9D74ACEE}" destId="{E16FD385-A0CE-4DB7-9E7D-AC3C47749ABA}" srcOrd="0" destOrd="0" presId="urn:microsoft.com/office/officeart/2018/5/layout/IconLeafLabelList"/>
    <dgm:cxn modelId="{9F617EBD-A947-4826-9D14-2BC78E4BF894}" type="presParOf" srcId="{E16FD385-A0CE-4DB7-9E7D-AC3C47749ABA}" destId="{5E333D86-3CC6-43E7-A71D-F0F96A6931A4}" srcOrd="0" destOrd="0" presId="urn:microsoft.com/office/officeart/2018/5/layout/IconLeafLabelList"/>
    <dgm:cxn modelId="{0266224A-788F-44BD-96C4-A49F492C7EFA}" type="presParOf" srcId="{E16FD385-A0CE-4DB7-9E7D-AC3C47749ABA}" destId="{9C509943-CD91-4574-8A98-4FEBA6A9EF18}" srcOrd="1" destOrd="0" presId="urn:microsoft.com/office/officeart/2018/5/layout/IconLeafLabelList"/>
    <dgm:cxn modelId="{A3A8A319-7DF4-46E9-93AD-F7F747655FCF}" type="presParOf" srcId="{E16FD385-A0CE-4DB7-9E7D-AC3C47749ABA}" destId="{6E24F8D7-E175-455C-9A91-75C065B2E97C}" srcOrd="2" destOrd="0" presId="urn:microsoft.com/office/officeart/2018/5/layout/IconLeafLabelList"/>
    <dgm:cxn modelId="{DAE02833-BE48-42BB-A75D-06CC791445AF}" type="presParOf" srcId="{E16FD385-A0CE-4DB7-9E7D-AC3C47749ABA}" destId="{396833B5-6C05-4338-B2B5-BA5202DF354F}" srcOrd="3" destOrd="0" presId="urn:microsoft.com/office/officeart/2018/5/layout/IconLeafLabelList"/>
    <dgm:cxn modelId="{6FABEA97-0BD8-4262-A5B4-78F20329BECB}" type="presParOf" srcId="{7B3D9963-F7B8-44F9-9985-83FA9D74ACEE}" destId="{8D2219EF-1EA6-4C8B-A904-8E593C448796}" srcOrd="1" destOrd="0" presId="urn:microsoft.com/office/officeart/2018/5/layout/IconLeafLabelList"/>
    <dgm:cxn modelId="{28500F5A-C246-45E2-8EA2-CB9B8B5D981F}" type="presParOf" srcId="{7B3D9963-F7B8-44F9-9985-83FA9D74ACEE}" destId="{5FBCEB09-1031-4992-B29E-DFCACCC17DD0}" srcOrd="2" destOrd="0" presId="urn:microsoft.com/office/officeart/2018/5/layout/IconLeafLabelList"/>
    <dgm:cxn modelId="{E5F04BAE-FCCC-46E1-AD87-0646D7B61E5C}" type="presParOf" srcId="{5FBCEB09-1031-4992-B29E-DFCACCC17DD0}" destId="{9007AA94-944E-441D-B583-2905A37BC0B2}" srcOrd="0" destOrd="0" presId="urn:microsoft.com/office/officeart/2018/5/layout/IconLeafLabelList"/>
    <dgm:cxn modelId="{34351D2C-6348-4923-957D-0192B2EE0E22}" type="presParOf" srcId="{5FBCEB09-1031-4992-B29E-DFCACCC17DD0}" destId="{29562F43-D10F-46F2-826F-AA0F64A41C03}" srcOrd="1" destOrd="0" presId="urn:microsoft.com/office/officeart/2018/5/layout/IconLeafLabelList"/>
    <dgm:cxn modelId="{8D91C512-5B80-4B09-9E7E-2EEEAD3271D4}" type="presParOf" srcId="{5FBCEB09-1031-4992-B29E-DFCACCC17DD0}" destId="{F9349118-0988-453E-83FD-D42A33F391C1}" srcOrd="2" destOrd="0" presId="urn:microsoft.com/office/officeart/2018/5/layout/IconLeafLabelList"/>
    <dgm:cxn modelId="{834412B8-D8E5-4650-928A-1D4851781C4C}" type="presParOf" srcId="{5FBCEB09-1031-4992-B29E-DFCACCC17DD0}" destId="{CB1DFD5C-2BC5-4EC8-9320-32FADDBB53B3}" srcOrd="3" destOrd="0" presId="urn:microsoft.com/office/officeart/2018/5/layout/IconLeafLabelList"/>
    <dgm:cxn modelId="{FCBCDEEC-826E-4FDD-8D55-BD1D3B19EE4B}" type="presParOf" srcId="{7B3D9963-F7B8-44F9-9985-83FA9D74ACEE}" destId="{9F3555B6-0037-4C02-80BA-63CE2EF010F2}" srcOrd="3" destOrd="0" presId="urn:microsoft.com/office/officeart/2018/5/layout/IconLeafLabelList"/>
    <dgm:cxn modelId="{A744912A-EB56-40E9-A32A-3156A81CD1A1}" type="presParOf" srcId="{7B3D9963-F7B8-44F9-9985-83FA9D74ACEE}" destId="{B6B38394-231E-4674-A799-6DA530C46EE3}" srcOrd="4" destOrd="0" presId="urn:microsoft.com/office/officeart/2018/5/layout/IconLeafLabelList"/>
    <dgm:cxn modelId="{E42B4EBE-F701-43BF-B928-FB61B3EA6F1E}" type="presParOf" srcId="{B6B38394-231E-4674-A799-6DA530C46EE3}" destId="{8E5BA26A-E279-4581-8F40-EEB949550ABF}" srcOrd="0" destOrd="0" presId="urn:microsoft.com/office/officeart/2018/5/layout/IconLeafLabelList"/>
    <dgm:cxn modelId="{A11FA73F-F894-4075-9C14-55B22F9D0550}" type="presParOf" srcId="{B6B38394-231E-4674-A799-6DA530C46EE3}" destId="{4E4FC766-ECE5-42B2-8299-0CE34A548AFD}" srcOrd="1" destOrd="0" presId="urn:microsoft.com/office/officeart/2018/5/layout/IconLeafLabelList"/>
    <dgm:cxn modelId="{D72F1F2A-8C39-4BCA-AF95-D32AEBAA6EA0}" type="presParOf" srcId="{B6B38394-231E-4674-A799-6DA530C46EE3}" destId="{93A95DAA-4BB5-4B26-A389-975A16F423B3}" srcOrd="2" destOrd="0" presId="urn:microsoft.com/office/officeart/2018/5/layout/IconLeafLabelList"/>
    <dgm:cxn modelId="{5CE367F9-EBD4-4766-8ACA-7A6F60744FDE}" type="presParOf" srcId="{B6B38394-231E-4674-A799-6DA530C46EE3}" destId="{10173B45-4B59-43F4-9C63-57B848F39671}" srcOrd="3" destOrd="0" presId="urn:microsoft.com/office/officeart/2018/5/layout/IconLeafLabelList"/>
    <dgm:cxn modelId="{804A5C16-511E-41A2-8CAB-8D11896BCD2B}" type="presParOf" srcId="{7B3D9963-F7B8-44F9-9985-83FA9D74ACEE}" destId="{A7C85083-A344-4DE7-8FA5-110A3DA2CB32}" srcOrd="5" destOrd="0" presId="urn:microsoft.com/office/officeart/2018/5/layout/IconLeafLabelList"/>
    <dgm:cxn modelId="{9CB43E20-CC60-4CD1-8984-32AA71E3E6F8}" type="presParOf" srcId="{7B3D9963-F7B8-44F9-9985-83FA9D74ACEE}" destId="{D697B732-C0D7-4E1D-8EC6-73F44A4F6FE2}" srcOrd="6" destOrd="0" presId="urn:microsoft.com/office/officeart/2018/5/layout/IconLeafLabelList"/>
    <dgm:cxn modelId="{E36C3369-A0E5-4977-82A7-F0B44EC062CE}" type="presParOf" srcId="{D697B732-C0D7-4E1D-8EC6-73F44A4F6FE2}" destId="{D5EC7335-0BE5-413C-8684-AB28DE20086E}" srcOrd="0" destOrd="0" presId="urn:microsoft.com/office/officeart/2018/5/layout/IconLeafLabelList"/>
    <dgm:cxn modelId="{5F441413-6702-427A-88A0-67783F451D18}" type="presParOf" srcId="{D697B732-C0D7-4E1D-8EC6-73F44A4F6FE2}" destId="{D5BFF564-06ED-433E-AC4B-149093513DFD}" srcOrd="1" destOrd="0" presId="urn:microsoft.com/office/officeart/2018/5/layout/IconLeafLabelList"/>
    <dgm:cxn modelId="{E2B40934-FDAE-4740-A970-96675E1F63CE}" type="presParOf" srcId="{D697B732-C0D7-4E1D-8EC6-73F44A4F6FE2}" destId="{964CADEC-1DA3-4E3F-B683-C631092D1AC6}" srcOrd="2" destOrd="0" presId="urn:microsoft.com/office/officeart/2018/5/layout/IconLeafLabelList"/>
    <dgm:cxn modelId="{F9A6B435-9415-4617-AF20-3D3AB13B2479}" type="presParOf" srcId="{D697B732-C0D7-4E1D-8EC6-73F44A4F6FE2}" destId="{1617BE3F-6542-4344-8294-C3D466FE44F4}"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57BCEC-F0AE-4DBE-8905-7B7A9BA6CD4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1FA74E-5EAD-48E9-B93A-DA6DEA1C7554}">
      <dgm:prSet/>
      <dgm:spPr/>
      <dgm:t>
        <a:bodyPr/>
        <a:lstStyle/>
        <a:p>
          <a:r>
            <a:rPr lang="en-US"/>
            <a:t>Despite advancements in digital forensics tools and techniques, forensic analysts still face challenges in effectively and efficiently conducting investigations in rapidly evolving digital environments</a:t>
          </a:r>
        </a:p>
      </dgm:t>
    </dgm:pt>
    <dgm:pt modelId="{D9CFDAD7-1953-4DBB-8DF0-3F6ED056E0A3}" type="parTrans" cxnId="{CFC9C139-A13C-4465-B52A-D0F342C4300B}">
      <dgm:prSet/>
      <dgm:spPr/>
      <dgm:t>
        <a:bodyPr/>
        <a:lstStyle/>
        <a:p>
          <a:endParaRPr lang="en-US"/>
        </a:p>
      </dgm:t>
    </dgm:pt>
    <dgm:pt modelId="{A55B0EA6-EE28-4BBB-AF09-5053F2F5C983}" type="sibTrans" cxnId="{CFC9C139-A13C-4465-B52A-D0F342C4300B}">
      <dgm:prSet/>
      <dgm:spPr/>
      <dgm:t>
        <a:bodyPr/>
        <a:lstStyle/>
        <a:p>
          <a:endParaRPr lang="en-US"/>
        </a:p>
      </dgm:t>
    </dgm:pt>
    <dgm:pt modelId="{E787689E-4159-42FD-BB71-17788796C747}">
      <dgm:prSet/>
      <dgm:spPr/>
      <dgm:t>
        <a:bodyPr/>
        <a:lstStyle/>
        <a:p>
          <a:r>
            <a:rPr lang="en-US"/>
            <a:t>Specifically, the research aims to investigate the feasibility and effectiveness of utilizing PyCharm, an Integrated Development Environment for the Python programming language, as a custom toolkit for digital forensic analysis</a:t>
          </a:r>
        </a:p>
      </dgm:t>
    </dgm:pt>
    <dgm:pt modelId="{55D5F621-B50B-4FD5-A243-35433BB396EA}" type="parTrans" cxnId="{010FCA7C-251D-4834-B49C-A7504C98E933}">
      <dgm:prSet/>
      <dgm:spPr/>
      <dgm:t>
        <a:bodyPr/>
        <a:lstStyle/>
        <a:p>
          <a:endParaRPr lang="en-US"/>
        </a:p>
      </dgm:t>
    </dgm:pt>
    <dgm:pt modelId="{1EA92F6C-BE03-4C37-B326-D1133A2DC2CF}" type="sibTrans" cxnId="{010FCA7C-251D-4834-B49C-A7504C98E933}">
      <dgm:prSet/>
      <dgm:spPr/>
      <dgm:t>
        <a:bodyPr/>
        <a:lstStyle/>
        <a:p>
          <a:endParaRPr lang="en-US"/>
        </a:p>
      </dgm:t>
    </dgm:pt>
    <dgm:pt modelId="{6B1B4458-6F96-4C2A-B44F-49D08225E4C0}">
      <dgm:prSet/>
      <dgm:spPr/>
      <dgm:t>
        <a:bodyPr/>
        <a:lstStyle/>
        <a:p>
          <a:r>
            <a:rPr lang="en-US"/>
            <a:t>The primary objective of this research is to evaluate the capabilities of PyCharm as a custom toolkit for digital forensic analysis, assess its usability and applicability in real-world forensic scenarios, and identify opportunities for further enhancement and optimization</a:t>
          </a:r>
        </a:p>
      </dgm:t>
    </dgm:pt>
    <dgm:pt modelId="{3010996F-C403-4969-9636-56C5ADD4E19B}" type="parTrans" cxnId="{2A3F76AA-18A1-4194-AB94-3AA612B5CC4B}">
      <dgm:prSet/>
      <dgm:spPr/>
      <dgm:t>
        <a:bodyPr/>
        <a:lstStyle/>
        <a:p>
          <a:endParaRPr lang="en-US"/>
        </a:p>
      </dgm:t>
    </dgm:pt>
    <dgm:pt modelId="{ED48A206-F6FD-44F6-B357-014201D65001}" type="sibTrans" cxnId="{2A3F76AA-18A1-4194-AB94-3AA612B5CC4B}">
      <dgm:prSet/>
      <dgm:spPr/>
      <dgm:t>
        <a:bodyPr/>
        <a:lstStyle/>
        <a:p>
          <a:endParaRPr lang="en-US"/>
        </a:p>
      </dgm:t>
    </dgm:pt>
    <dgm:pt modelId="{D2C1B57B-EF56-4695-9F62-381CE0193957}" type="pres">
      <dgm:prSet presAssocID="{3457BCEC-F0AE-4DBE-8905-7B7A9BA6CD47}" presName="root" presStyleCnt="0">
        <dgm:presLayoutVars>
          <dgm:dir/>
          <dgm:resizeHandles val="exact"/>
        </dgm:presLayoutVars>
      </dgm:prSet>
      <dgm:spPr/>
    </dgm:pt>
    <dgm:pt modelId="{DAA9A430-4DFF-4D5A-9679-723CF09DC1F3}" type="pres">
      <dgm:prSet presAssocID="{EC1FA74E-5EAD-48E9-B93A-DA6DEA1C7554}" presName="compNode" presStyleCnt="0"/>
      <dgm:spPr/>
    </dgm:pt>
    <dgm:pt modelId="{16A329B5-3997-4948-A335-A7CAD78BC641}" type="pres">
      <dgm:prSet presAssocID="{EC1FA74E-5EAD-48E9-B93A-DA6DEA1C7554}" presName="bgRect" presStyleLbl="bgShp" presStyleIdx="0" presStyleCnt="3"/>
      <dgm:spPr/>
    </dgm:pt>
    <dgm:pt modelId="{F79C5E09-D81A-42A5-BE97-BEF6B4A66B35}" type="pres">
      <dgm:prSet presAssocID="{EC1FA74E-5EAD-48E9-B93A-DA6DEA1C75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826189DF-EF1E-4750-8CD4-5EA8D6D2D89B}" type="pres">
      <dgm:prSet presAssocID="{EC1FA74E-5EAD-48E9-B93A-DA6DEA1C7554}" presName="spaceRect" presStyleCnt="0"/>
      <dgm:spPr/>
    </dgm:pt>
    <dgm:pt modelId="{20A95835-6225-4249-9843-A96337E22F82}" type="pres">
      <dgm:prSet presAssocID="{EC1FA74E-5EAD-48E9-B93A-DA6DEA1C7554}" presName="parTx" presStyleLbl="revTx" presStyleIdx="0" presStyleCnt="3">
        <dgm:presLayoutVars>
          <dgm:chMax val="0"/>
          <dgm:chPref val="0"/>
        </dgm:presLayoutVars>
      </dgm:prSet>
      <dgm:spPr/>
    </dgm:pt>
    <dgm:pt modelId="{DB0D2081-1577-41FF-9B80-BC3790B4CD74}" type="pres">
      <dgm:prSet presAssocID="{A55B0EA6-EE28-4BBB-AF09-5053F2F5C983}" presName="sibTrans" presStyleCnt="0"/>
      <dgm:spPr/>
    </dgm:pt>
    <dgm:pt modelId="{2E8BEB3D-25E4-4DF5-BA90-E100243E1052}" type="pres">
      <dgm:prSet presAssocID="{E787689E-4159-42FD-BB71-17788796C747}" presName="compNode" presStyleCnt="0"/>
      <dgm:spPr/>
    </dgm:pt>
    <dgm:pt modelId="{D9BEF451-DBDE-4C01-9270-8265D69229CD}" type="pres">
      <dgm:prSet presAssocID="{E787689E-4159-42FD-BB71-17788796C747}" presName="bgRect" presStyleLbl="bgShp" presStyleIdx="1" presStyleCnt="3"/>
      <dgm:spPr/>
    </dgm:pt>
    <dgm:pt modelId="{B29BE6B8-BFF9-4167-9779-618A4A1EA27B}" type="pres">
      <dgm:prSet presAssocID="{E787689E-4159-42FD-BB71-17788796C74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B15BA6DD-1CD6-43ED-A0C6-499845E04196}" type="pres">
      <dgm:prSet presAssocID="{E787689E-4159-42FD-BB71-17788796C747}" presName="spaceRect" presStyleCnt="0"/>
      <dgm:spPr/>
    </dgm:pt>
    <dgm:pt modelId="{FBDA93C1-3EC6-4298-A345-251F3AEDF404}" type="pres">
      <dgm:prSet presAssocID="{E787689E-4159-42FD-BB71-17788796C747}" presName="parTx" presStyleLbl="revTx" presStyleIdx="1" presStyleCnt="3">
        <dgm:presLayoutVars>
          <dgm:chMax val="0"/>
          <dgm:chPref val="0"/>
        </dgm:presLayoutVars>
      </dgm:prSet>
      <dgm:spPr/>
    </dgm:pt>
    <dgm:pt modelId="{4ECF139F-5EFF-4508-AAA0-E7C73B87F2F2}" type="pres">
      <dgm:prSet presAssocID="{1EA92F6C-BE03-4C37-B326-D1133A2DC2CF}" presName="sibTrans" presStyleCnt="0"/>
      <dgm:spPr/>
    </dgm:pt>
    <dgm:pt modelId="{0D31199B-CAD9-4A03-8DEE-24CB765CB5E3}" type="pres">
      <dgm:prSet presAssocID="{6B1B4458-6F96-4C2A-B44F-49D08225E4C0}" presName="compNode" presStyleCnt="0"/>
      <dgm:spPr/>
    </dgm:pt>
    <dgm:pt modelId="{3B08EBC2-2436-4E65-B7DF-2E8EDBD2FAA6}" type="pres">
      <dgm:prSet presAssocID="{6B1B4458-6F96-4C2A-B44F-49D08225E4C0}" presName="bgRect" presStyleLbl="bgShp" presStyleIdx="2" presStyleCnt="3"/>
      <dgm:spPr/>
    </dgm:pt>
    <dgm:pt modelId="{EFF29CA9-C904-4BEB-9599-5362A46900C4}" type="pres">
      <dgm:prSet presAssocID="{6B1B4458-6F96-4C2A-B44F-49D08225E4C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D98B089D-E08B-4E94-9CB2-6C0E43C035FA}" type="pres">
      <dgm:prSet presAssocID="{6B1B4458-6F96-4C2A-B44F-49D08225E4C0}" presName="spaceRect" presStyleCnt="0"/>
      <dgm:spPr/>
    </dgm:pt>
    <dgm:pt modelId="{9D8D1982-6C04-4C47-82FB-6724DC8D0FBC}" type="pres">
      <dgm:prSet presAssocID="{6B1B4458-6F96-4C2A-B44F-49D08225E4C0}" presName="parTx" presStyleLbl="revTx" presStyleIdx="2" presStyleCnt="3">
        <dgm:presLayoutVars>
          <dgm:chMax val="0"/>
          <dgm:chPref val="0"/>
        </dgm:presLayoutVars>
      </dgm:prSet>
      <dgm:spPr/>
    </dgm:pt>
  </dgm:ptLst>
  <dgm:cxnLst>
    <dgm:cxn modelId="{CFC9C139-A13C-4465-B52A-D0F342C4300B}" srcId="{3457BCEC-F0AE-4DBE-8905-7B7A9BA6CD47}" destId="{EC1FA74E-5EAD-48E9-B93A-DA6DEA1C7554}" srcOrd="0" destOrd="0" parTransId="{D9CFDAD7-1953-4DBB-8DF0-3F6ED056E0A3}" sibTransId="{A55B0EA6-EE28-4BBB-AF09-5053F2F5C983}"/>
    <dgm:cxn modelId="{C4BDD065-FA3E-4E94-B797-F4CE2CE38C71}" type="presOf" srcId="{E787689E-4159-42FD-BB71-17788796C747}" destId="{FBDA93C1-3EC6-4298-A345-251F3AEDF404}" srcOrd="0" destOrd="0" presId="urn:microsoft.com/office/officeart/2018/2/layout/IconVerticalSolidList"/>
    <dgm:cxn modelId="{010FCA7C-251D-4834-B49C-A7504C98E933}" srcId="{3457BCEC-F0AE-4DBE-8905-7B7A9BA6CD47}" destId="{E787689E-4159-42FD-BB71-17788796C747}" srcOrd="1" destOrd="0" parTransId="{55D5F621-B50B-4FD5-A243-35433BB396EA}" sibTransId="{1EA92F6C-BE03-4C37-B326-D1133A2DC2CF}"/>
    <dgm:cxn modelId="{3DF4E57D-5F1D-4DC6-B5B5-2AD548C07CA2}" type="presOf" srcId="{EC1FA74E-5EAD-48E9-B93A-DA6DEA1C7554}" destId="{20A95835-6225-4249-9843-A96337E22F82}" srcOrd="0" destOrd="0" presId="urn:microsoft.com/office/officeart/2018/2/layout/IconVerticalSolidList"/>
    <dgm:cxn modelId="{DDB9DF88-6964-4881-B1B1-6F951C09A24F}" type="presOf" srcId="{3457BCEC-F0AE-4DBE-8905-7B7A9BA6CD47}" destId="{D2C1B57B-EF56-4695-9F62-381CE0193957}" srcOrd="0" destOrd="0" presId="urn:microsoft.com/office/officeart/2018/2/layout/IconVerticalSolidList"/>
    <dgm:cxn modelId="{2A3F76AA-18A1-4194-AB94-3AA612B5CC4B}" srcId="{3457BCEC-F0AE-4DBE-8905-7B7A9BA6CD47}" destId="{6B1B4458-6F96-4C2A-B44F-49D08225E4C0}" srcOrd="2" destOrd="0" parTransId="{3010996F-C403-4969-9636-56C5ADD4E19B}" sibTransId="{ED48A206-F6FD-44F6-B357-014201D65001}"/>
    <dgm:cxn modelId="{FCD67FB7-6A95-4B81-951D-4E673CDAE03E}" type="presOf" srcId="{6B1B4458-6F96-4C2A-B44F-49D08225E4C0}" destId="{9D8D1982-6C04-4C47-82FB-6724DC8D0FBC}" srcOrd="0" destOrd="0" presId="urn:microsoft.com/office/officeart/2018/2/layout/IconVerticalSolidList"/>
    <dgm:cxn modelId="{37A3772B-1E43-446E-8871-BC575029B940}" type="presParOf" srcId="{D2C1B57B-EF56-4695-9F62-381CE0193957}" destId="{DAA9A430-4DFF-4D5A-9679-723CF09DC1F3}" srcOrd="0" destOrd="0" presId="urn:microsoft.com/office/officeart/2018/2/layout/IconVerticalSolidList"/>
    <dgm:cxn modelId="{8A272103-B5E1-44A2-90CF-89C6FF5CE949}" type="presParOf" srcId="{DAA9A430-4DFF-4D5A-9679-723CF09DC1F3}" destId="{16A329B5-3997-4948-A335-A7CAD78BC641}" srcOrd="0" destOrd="0" presId="urn:microsoft.com/office/officeart/2018/2/layout/IconVerticalSolidList"/>
    <dgm:cxn modelId="{FB66D128-BF0C-4D10-AAC6-A869A1448CE9}" type="presParOf" srcId="{DAA9A430-4DFF-4D5A-9679-723CF09DC1F3}" destId="{F79C5E09-D81A-42A5-BE97-BEF6B4A66B35}" srcOrd="1" destOrd="0" presId="urn:microsoft.com/office/officeart/2018/2/layout/IconVerticalSolidList"/>
    <dgm:cxn modelId="{5B145FA6-87CC-471B-890F-F0D9009B69E5}" type="presParOf" srcId="{DAA9A430-4DFF-4D5A-9679-723CF09DC1F3}" destId="{826189DF-EF1E-4750-8CD4-5EA8D6D2D89B}" srcOrd="2" destOrd="0" presId="urn:microsoft.com/office/officeart/2018/2/layout/IconVerticalSolidList"/>
    <dgm:cxn modelId="{19CA5C4E-A9A0-41E4-B60B-42944D93BC2A}" type="presParOf" srcId="{DAA9A430-4DFF-4D5A-9679-723CF09DC1F3}" destId="{20A95835-6225-4249-9843-A96337E22F82}" srcOrd="3" destOrd="0" presId="urn:microsoft.com/office/officeart/2018/2/layout/IconVerticalSolidList"/>
    <dgm:cxn modelId="{0640A781-8DF3-4B55-9B5D-63AE41F4A3F1}" type="presParOf" srcId="{D2C1B57B-EF56-4695-9F62-381CE0193957}" destId="{DB0D2081-1577-41FF-9B80-BC3790B4CD74}" srcOrd="1" destOrd="0" presId="urn:microsoft.com/office/officeart/2018/2/layout/IconVerticalSolidList"/>
    <dgm:cxn modelId="{3BE698A2-2E60-4E73-9459-5ECA95EB16B8}" type="presParOf" srcId="{D2C1B57B-EF56-4695-9F62-381CE0193957}" destId="{2E8BEB3D-25E4-4DF5-BA90-E100243E1052}" srcOrd="2" destOrd="0" presId="urn:microsoft.com/office/officeart/2018/2/layout/IconVerticalSolidList"/>
    <dgm:cxn modelId="{6E943BDA-86ED-41A3-8517-016AD3D29308}" type="presParOf" srcId="{2E8BEB3D-25E4-4DF5-BA90-E100243E1052}" destId="{D9BEF451-DBDE-4C01-9270-8265D69229CD}" srcOrd="0" destOrd="0" presId="urn:microsoft.com/office/officeart/2018/2/layout/IconVerticalSolidList"/>
    <dgm:cxn modelId="{068FA468-14A4-4D85-9ED5-87E376FB54D4}" type="presParOf" srcId="{2E8BEB3D-25E4-4DF5-BA90-E100243E1052}" destId="{B29BE6B8-BFF9-4167-9779-618A4A1EA27B}" srcOrd="1" destOrd="0" presId="urn:microsoft.com/office/officeart/2018/2/layout/IconVerticalSolidList"/>
    <dgm:cxn modelId="{C161E8EF-3DE7-4F4D-8507-FAE8090C5D58}" type="presParOf" srcId="{2E8BEB3D-25E4-4DF5-BA90-E100243E1052}" destId="{B15BA6DD-1CD6-43ED-A0C6-499845E04196}" srcOrd="2" destOrd="0" presId="urn:microsoft.com/office/officeart/2018/2/layout/IconVerticalSolidList"/>
    <dgm:cxn modelId="{8A286AE5-026E-4FB9-9656-E054EEAA49FC}" type="presParOf" srcId="{2E8BEB3D-25E4-4DF5-BA90-E100243E1052}" destId="{FBDA93C1-3EC6-4298-A345-251F3AEDF404}" srcOrd="3" destOrd="0" presId="urn:microsoft.com/office/officeart/2018/2/layout/IconVerticalSolidList"/>
    <dgm:cxn modelId="{CC8C842D-9F93-449C-B7BF-0726E60D8C77}" type="presParOf" srcId="{D2C1B57B-EF56-4695-9F62-381CE0193957}" destId="{4ECF139F-5EFF-4508-AAA0-E7C73B87F2F2}" srcOrd="3" destOrd="0" presId="urn:microsoft.com/office/officeart/2018/2/layout/IconVerticalSolidList"/>
    <dgm:cxn modelId="{501CD18A-F902-4907-9FBB-8D3FB7AD4D19}" type="presParOf" srcId="{D2C1B57B-EF56-4695-9F62-381CE0193957}" destId="{0D31199B-CAD9-4A03-8DEE-24CB765CB5E3}" srcOrd="4" destOrd="0" presId="urn:microsoft.com/office/officeart/2018/2/layout/IconVerticalSolidList"/>
    <dgm:cxn modelId="{7A2E6BA3-92A9-4CC9-A6E5-6EBA000A3F2C}" type="presParOf" srcId="{0D31199B-CAD9-4A03-8DEE-24CB765CB5E3}" destId="{3B08EBC2-2436-4E65-B7DF-2E8EDBD2FAA6}" srcOrd="0" destOrd="0" presId="urn:microsoft.com/office/officeart/2018/2/layout/IconVerticalSolidList"/>
    <dgm:cxn modelId="{B78B8D6E-C547-40A0-AF8D-C1F3DC7351B3}" type="presParOf" srcId="{0D31199B-CAD9-4A03-8DEE-24CB765CB5E3}" destId="{EFF29CA9-C904-4BEB-9599-5362A46900C4}" srcOrd="1" destOrd="0" presId="urn:microsoft.com/office/officeart/2018/2/layout/IconVerticalSolidList"/>
    <dgm:cxn modelId="{3DAB4329-F31E-4723-A16D-862E6B79EB3D}" type="presParOf" srcId="{0D31199B-CAD9-4A03-8DEE-24CB765CB5E3}" destId="{D98B089D-E08B-4E94-9CB2-6C0E43C035FA}" srcOrd="2" destOrd="0" presId="urn:microsoft.com/office/officeart/2018/2/layout/IconVerticalSolidList"/>
    <dgm:cxn modelId="{590EEFD2-B938-4367-A49B-C227DCDD8F17}" type="presParOf" srcId="{0D31199B-CAD9-4A03-8DEE-24CB765CB5E3}" destId="{9D8D1982-6C04-4C47-82FB-6724DC8D0FB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A6B95B-29B5-421A-BCE5-4C45C72BBF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D79704-F008-4669-BA98-25A8265181F8}">
      <dgm:prSet/>
      <dgm:spPr/>
      <dgm:t>
        <a:bodyPr/>
        <a:lstStyle/>
        <a:p>
          <a:r>
            <a:rPr lang="en-US"/>
            <a:t>For this project, the case study methodology will serve as the primary approach for evaluating PyCharm as a custom toolkit in digital forensic analysis</a:t>
          </a:r>
        </a:p>
      </dgm:t>
    </dgm:pt>
    <dgm:pt modelId="{F73A6AC2-EB99-4DC4-B03E-E02C05ECF460}" type="parTrans" cxnId="{328BFAA4-0F86-40BC-954F-C412FF2F4A57}">
      <dgm:prSet/>
      <dgm:spPr/>
      <dgm:t>
        <a:bodyPr/>
        <a:lstStyle/>
        <a:p>
          <a:endParaRPr lang="en-US"/>
        </a:p>
      </dgm:t>
    </dgm:pt>
    <dgm:pt modelId="{3F341135-9D23-4D93-8F3C-50BE78E0D67D}" type="sibTrans" cxnId="{328BFAA4-0F86-40BC-954F-C412FF2F4A57}">
      <dgm:prSet/>
      <dgm:spPr/>
      <dgm:t>
        <a:bodyPr/>
        <a:lstStyle/>
        <a:p>
          <a:endParaRPr lang="en-US"/>
        </a:p>
      </dgm:t>
    </dgm:pt>
    <dgm:pt modelId="{0C0E9710-D5B1-4B50-B069-85A0B44E7714}">
      <dgm:prSet/>
      <dgm:spPr/>
      <dgm:t>
        <a:bodyPr/>
        <a:lstStyle/>
        <a:p>
          <a:r>
            <a:rPr lang="en-US"/>
            <a:t>A selection of diverse real-world forensic cases will be carefully chosen to represent various types of digital investigations, ensuring a comprehensive examination of PyCharm's effectiveness across different scenarios</a:t>
          </a:r>
        </a:p>
      </dgm:t>
    </dgm:pt>
    <dgm:pt modelId="{9ED6B9BA-6C21-4358-8C16-90E08E8C450A}" type="parTrans" cxnId="{BF871365-A2AC-4586-82A2-42458F965A46}">
      <dgm:prSet/>
      <dgm:spPr/>
      <dgm:t>
        <a:bodyPr/>
        <a:lstStyle/>
        <a:p>
          <a:endParaRPr lang="en-US"/>
        </a:p>
      </dgm:t>
    </dgm:pt>
    <dgm:pt modelId="{6981FDB1-3883-405E-844F-3E86E4CD1A98}" type="sibTrans" cxnId="{BF871365-A2AC-4586-82A2-42458F965A46}">
      <dgm:prSet/>
      <dgm:spPr/>
      <dgm:t>
        <a:bodyPr/>
        <a:lstStyle/>
        <a:p>
          <a:endParaRPr lang="en-US"/>
        </a:p>
      </dgm:t>
    </dgm:pt>
    <dgm:pt modelId="{22804814-60DA-447B-9BCC-2F3D7BAFAAAC}">
      <dgm:prSet/>
      <dgm:spPr/>
      <dgm:t>
        <a:bodyPr/>
        <a:lstStyle/>
        <a:p>
          <a:r>
            <a:rPr lang="en-US"/>
            <a:t>PyCharm will be customized to meet the specific requirements of each forensic case, with plugins, tools, and scripts integrated to enhance its functionality for forensic analysis</a:t>
          </a:r>
        </a:p>
      </dgm:t>
    </dgm:pt>
    <dgm:pt modelId="{50FE5DB6-7C60-425D-8C94-0AA030456A13}" type="parTrans" cxnId="{CAFF6367-2591-408F-B739-E541503188E5}">
      <dgm:prSet/>
      <dgm:spPr/>
      <dgm:t>
        <a:bodyPr/>
        <a:lstStyle/>
        <a:p>
          <a:endParaRPr lang="en-US"/>
        </a:p>
      </dgm:t>
    </dgm:pt>
    <dgm:pt modelId="{4C22E656-25C7-4EE1-8F75-DD3A42437209}" type="sibTrans" cxnId="{CAFF6367-2591-408F-B739-E541503188E5}">
      <dgm:prSet/>
      <dgm:spPr/>
      <dgm:t>
        <a:bodyPr/>
        <a:lstStyle/>
        <a:p>
          <a:endParaRPr lang="en-US"/>
        </a:p>
      </dgm:t>
    </dgm:pt>
    <dgm:pt modelId="{58C1E03B-1847-406A-B6C0-0B947B3729B4}" type="pres">
      <dgm:prSet presAssocID="{B4A6B95B-29B5-421A-BCE5-4C45C72BBF42}" presName="root" presStyleCnt="0">
        <dgm:presLayoutVars>
          <dgm:dir/>
          <dgm:resizeHandles val="exact"/>
        </dgm:presLayoutVars>
      </dgm:prSet>
      <dgm:spPr/>
    </dgm:pt>
    <dgm:pt modelId="{A3E930BF-CD4F-41CE-ACC9-28421AE8DD20}" type="pres">
      <dgm:prSet presAssocID="{68D79704-F008-4669-BA98-25A8265181F8}" presName="compNode" presStyleCnt="0"/>
      <dgm:spPr/>
    </dgm:pt>
    <dgm:pt modelId="{06F59871-9D9B-4142-81E2-EB8FE7A124E1}" type="pres">
      <dgm:prSet presAssocID="{68D79704-F008-4669-BA98-25A8265181F8}" presName="bgRect" presStyleLbl="bgShp" presStyleIdx="0" presStyleCnt="3"/>
      <dgm:spPr/>
    </dgm:pt>
    <dgm:pt modelId="{BD8DDA3A-68F5-46C1-90AB-0AE6A3DE103F}" type="pres">
      <dgm:prSet presAssocID="{68D79704-F008-4669-BA98-25A8265181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485C31CC-A8A9-4A27-A84B-899B2C4551A5}" type="pres">
      <dgm:prSet presAssocID="{68D79704-F008-4669-BA98-25A8265181F8}" presName="spaceRect" presStyleCnt="0"/>
      <dgm:spPr/>
    </dgm:pt>
    <dgm:pt modelId="{DFC98F28-BD28-4766-AB2E-6F7DC1E4FFCF}" type="pres">
      <dgm:prSet presAssocID="{68D79704-F008-4669-BA98-25A8265181F8}" presName="parTx" presStyleLbl="revTx" presStyleIdx="0" presStyleCnt="3">
        <dgm:presLayoutVars>
          <dgm:chMax val="0"/>
          <dgm:chPref val="0"/>
        </dgm:presLayoutVars>
      </dgm:prSet>
      <dgm:spPr/>
    </dgm:pt>
    <dgm:pt modelId="{73BD9ECE-1167-4FBF-BED0-303677724105}" type="pres">
      <dgm:prSet presAssocID="{3F341135-9D23-4D93-8F3C-50BE78E0D67D}" presName="sibTrans" presStyleCnt="0"/>
      <dgm:spPr/>
    </dgm:pt>
    <dgm:pt modelId="{14B73A14-A057-46FC-93E4-63851E13955C}" type="pres">
      <dgm:prSet presAssocID="{0C0E9710-D5B1-4B50-B069-85A0B44E7714}" presName="compNode" presStyleCnt="0"/>
      <dgm:spPr/>
    </dgm:pt>
    <dgm:pt modelId="{876B25A9-5C2E-4204-905C-2652D5D5FA2C}" type="pres">
      <dgm:prSet presAssocID="{0C0E9710-D5B1-4B50-B069-85A0B44E7714}" presName="bgRect" presStyleLbl="bgShp" presStyleIdx="1" presStyleCnt="3"/>
      <dgm:spPr/>
    </dgm:pt>
    <dgm:pt modelId="{805A111F-84AC-424C-8AC4-B94558522B9E}" type="pres">
      <dgm:prSet presAssocID="{0C0E9710-D5B1-4B50-B069-85A0B44E771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6EE4C698-7E18-47E5-9A25-DC6737277452}" type="pres">
      <dgm:prSet presAssocID="{0C0E9710-D5B1-4B50-B069-85A0B44E7714}" presName="spaceRect" presStyleCnt="0"/>
      <dgm:spPr/>
    </dgm:pt>
    <dgm:pt modelId="{343DB499-508D-4F8C-9522-441BE52AA306}" type="pres">
      <dgm:prSet presAssocID="{0C0E9710-D5B1-4B50-B069-85A0B44E7714}" presName="parTx" presStyleLbl="revTx" presStyleIdx="1" presStyleCnt="3">
        <dgm:presLayoutVars>
          <dgm:chMax val="0"/>
          <dgm:chPref val="0"/>
        </dgm:presLayoutVars>
      </dgm:prSet>
      <dgm:spPr/>
    </dgm:pt>
    <dgm:pt modelId="{E4C0E43B-ADF8-43EB-9C0C-38DB2E625E8B}" type="pres">
      <dgm:prSet presAssocID="{6981FDB1-3883-405E-844F-3E86E4CD1A98}" presName="sibTrans" presStyleCnt="0"/>
      <dgm:spPr/>
    </dgm:pt>
    <dgm:pt modelId="{328EAC05-5AA5-4098-A0F2-12C661A5F899}" type="pres">
      <dgm:prSet presAssocID="{22804814-60DA-447B-9BCC-2F3D7BAFAAAC}" presName="compNode" presStyleCnt="0"/>
      <dgm:spPr/>
    </dgm:pt>
    <dgm:pt modelId="{BD578237-3562-4BE3-92CF-8D5EFD8AC324}" type="pres">
      <dgm:prSet presAssocID="{22804814-60DA-447B-9BCC-2F3D7BAFAAAC}" presName="bgRect" presStyleLbl="bgShp" presStyleIdx="2" presStyleCnt="3"/>
      <dgm:spPr/>
    </dgm:pt>
    <dgm:pt modelId="{C5DF0DD8-AF10-4664-81F1-6CF83764FEC0}" type="pres">
      <dgm:prSet presAssocID="{22804814-60DA-447B-9BCC-2F3D7BAFAA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64DB8D63-F788-42EB-BF41-11124A48F705}" type="pres">
      <dgm:prSet presAssocID="{22804814-60DA-447B-9BCC-2F3D7BAFAAAC}" presName="spaceRect" presStyleCnt="0"/>
      <dgm:spPr/>
    </dgm:pt>
    <dgm:pt modelId="{5161C031-D7EB-4021-BF9B-9D86E513AF05}" type="pres">
      <dgm:prSet presAssocID="{22804814-60DA-447B-9BCC-2F3D7BAFAAAC}" presName="parTx" presStyleLbl="revTx" presStyleIdx="2" presStyleCnt="3">
        <dgm:presLayoutVars>
          <dgm:chMax val="0"/>
          <dgm:chPref val="0"/>
        </dgm:presLayoutVars>
      </dgm:prSet>
      <dgm:spPr/>
    </dgm:pt>
  </dgm:ptLst>
  <dgm:cxnLst>
    <dgm:cxn modelId="{6B5FC216-1D03-4203-9EC8-9FC123F99056}" type="presOf" srcId="{B4A6B95B-29B5-421A-BCE5-4C45C72BBF42}" destId="{58C1E03B-1847-406A-B6C0-0B947B3729B4}" srcOrd="0" destOrd="0" presId="urn:microsoft.com/office/officeart/2018/2/layout/IconVerticalSolidList"/>
    <dgm:cxn modelId="{B0483432-AC25-4B42-889E-43C0EF5E259B}" type="presOf" srcId="{68D79704-F008-4669-BA98-25A8265181F8}" destId="{DFC98F28-BD28-4766-AB2E-6F7DC1E4FFCF}" srcOrd="0" destOrd="0" presId="urn:microsoft.com/office/officeart/2018/2/layout/IconVerticalSolidList"/>
    <dgm:cxn modelId="{00604F35-431C-4ED3-92B7-28EFC6D3CD9C}" type="presOf" srcId="{22804814-60DA-447B-9BCC-2F3D7BAFAAAC}" destId="{5161C031-D7EB-4021-BF9B-9D86E513AF05}" srcOrd="0" destOrd="0" presId="urn:microsoft.com/office/officeart/2018/2/layout/IconVerticalSolidList"/>
    <dgm:cxn modelId="{BF871365-A2AC-4586-82A2-42458F965A46}" srcId="{B4A6B95B-29B5-421A-BCE5-4C45C72BBF42}" destId="{0C0E9710-D5B1-4B50-B069-85A0B44E7714}" srcOrd="1" destOrd="0" parTransId="{9ED6B9BA-6C21-4358-8C16-90E08E8C450A}" sibTransId="{6981FDB1-3883-405E-844F-3E86E4CD1A98}"/>
    <dgm:cxn modelId="{CAFF6367-2591-408F-B739-E541503188E5}" srcId="{B4A6B95B-29B5-421A-BCE5-4C45C72BBF42}" destId="{22804814-60DA-447B-9BCC-2F3D7BAFAAAC}" srcOrd="2" destOrd="0" parTransId="{50FE5DB6-7C60-425D-8C94-0AA030456A13}" sibTransId="{4C22E656-25C7-4EE1-8F75-DD3A42437209}"/>
    <dgm:cxn modelId="{09077F8C-86ED-4E9D-8F72-86BB34BDA76F}" type="presOf" srcId="{0C0E9710-D5B1-4B50-B069-85A0B44E7714}" destId="{343DB499-508D-4F8C-9522-441BE52AA306}" srcOrd="0" destOrd="0" presId="urn:microsoft.com/office/officeart/2018/2/layout/IconVerticalSolidList"/>
    <dgm:cxn modelId="{328BFAA4-0F86-40BC-954F-C412FF2F4A57}" srcId="{B4A6B95B-29B5-421A-BCE5-4C45C72BBF42}" destId="{68D79704-F008-4669-BA98-25A8265181F8}" srcOrd="0" destOrd="0" parTransId="{F73A6AC2-EB99-4DC4-B03E-E02C05ECF460}" sibTransId="{3F341135-9D23-4D93-8F3C-50BE78E0D67D}"/>
    <dgm:cxn modelId="{D13A9535-0318-43AE-B6A9-C247DCE94D7D}" type="presParOf" srcId="{58C1E03B-1847-406A-B6C0-0B947B3729B4}" destId="{A3E930BF-CD4F-41CE-ACC9-28421AE8DD20}" srcOrd="0" destOrd="0" presId="urn:microsoft.com/office/officeart/2018/2/layout/IconVerticalSolidList"/>
    <dgm:cxn modelId="{E5477199-C01B-41E5-8261-16912475277E}" type="presParOf" srcId="{A3E930BF-CD4F-41CE-ACC9-28421AE8DD20}" destId="{06F59871-9D9B-4142-81E2-EB8FE7A124E1}" srcOrd="0" destOrd="0" presId="urn:microsoft.com/office/officeart/2018/2/layout/IconVerticalSolidList"/>
    <dgm:cxn modelId="{7B6AB876-D98D-453A-AC9F-DF66DE710AC2}" type="presParOf" srcId="{A3E930BF-CD4F-41CE-ACC9-28421AE8DD20}" destId="{BD8DDA3A-68F5-46C1-90AB-0AE6A3DE103F}" srcOrd="1" destOrd="0" presId="urn:microsoft.com/office/officeart/2018/2/layout/IconVerticalSolidList"/>
    <dgm:cxn modelId="{94A768DA-6F9D-406E-94A5-A6026E9A77BD}" type="presParOf" srcId="{A3E930BF-CD4F-41CE-ACC9-28421AE8DD20}" destId="{485C31CC-A8A9-4A27-A84B-899B2C4551A5}" srcOrd="2" destOrd="0" presId="urn:microsoft.com/office/officeart/2018/2/layout/IconVerticalSolidList"/>
    <dgm:cxn modelId="{F43550CA-98D1-4D5C-882D-EF84F367A07E}" type="presParOf" srcId="{A3E930BF-CD4F-41CE-ACC9-28421AE8DD20}" destId="{DFC98F28-BD28-4766-AB2E-6F7DC1E4FFCF}" srcOrd="3" destOrd="0" presId="urn:microsoft.com/office/officeart/2018/2/layout/IconVerticalSolidList"/>
    <dgm:cxn modelId="{0D9AB163-DE53-4A38-B592-F465DA6BF8F3}" type="presParOf" srcId="{58C1E03B-1847-406A-B6C0-0B947B3729B4}" destId="{73BD9ECE-1167-4FBF-BED0-303677724105}" srcOrd="1" destOrd="0" presId="urn:microsoft.com/office/officeart/2018/2/layout/IconVerticalSolidList"/>
    <dgm:cxn modelId="{00FAECE3-CA60-48D7-88BD-4A9EA0384F63}" type="presParOf" srcId="{58C1E03B-1847-406A-B6C0-0B947B3729B4}" destId="{14B73A14-A057-46FC-93E4-63851E13955C}" srcOrd="2" destOrd="0" presId="urn:microsoft.com/office/officeart/2018/2/layout/IconVerticalSolidList"/>
    <dgm:cxn modelId="{9CB5601B-FDE3-4B31-A065-981B1BE38904}" type="presParOf" srcId="{14B73A14-A057-46FC-93E4-63851E13955C}" destId="{876B25A9-5C2E-4204-905C-2652D5D5FA2C}" srcOrd="0" destOrd="0" presId="urn:microsoft.com/office/officeart/2018/2/layout/IconVerticalSolidList"/>
    <dgm:cxn modelId="{BA0A283C-9BC0-4FD5-9CDC-0B04A3F39D97}" type="presParOf" srcId="{14B73A14-A057-46FC-93E4-63851E13955C}" destId="{805A111F-84AC-424C-8AC4-B94558522B9E}" srcOrd="1" destOrd="0" presId="urn:microsoft.com/office/officeart/2018/2/layout/IconVerticalSolidList"/>
    <dgm:cxn modelId="{9E706B8C-67F9-4488-9DE5-8CBB9817C4E3}" type="presParOf" srcId="{14B73A14-A057-46FC-93E4-63851E13955C}" destId="{6EE4C698-7E18-47E5-9A25-DC6737277452}" srcOrd="2" destOrd="0" presId="urn:microsoft.com/office/officeart/2018/2/layout/IconVerticalSolidList"/>
    <dgm:cxn modelId="{F9716FC0-ACE5-40F6-B3D4-EA2CCB3B2CD2}" type="presParOf" srcId="{14B73A14-A057-46FC-93E4-63851E13955C}" destId="{343DB499-508D-4F8C-9522-441BE52AA306}" srcOrd="3" destOrd="0" presId="urn:microsoft.com/office/officeart/2018/2/layout/IconVerticalSolidList"/>
    <dgm:cxn modelId="{7FD72A85-8E6F-4D4E-BCBB-742988C161FE}" type="presParOf" srcId="{58C1E03B-1847-406A-B6C0-0B947B3729B4}" destId="{E4C0E43B-ADF8-43EB-9C0C-38DB2E625E8B}" srcOrd="3" destOrd="0" presId="urn:microsoft.com/office/officeart/2018/2/layout/IconVerticalSolidList"/>
    <dgm:cxn modelId="{FE9A0F90-1816-4123-9128-0EE91A57BE6A}" type="presParOf" srcId="{58C1E03B-1847-406A-B6C0-0B947B3729B4}" destId="{328EAC05-5AA5-4098-A0F2-12C661A5F899}" srcOrd="4" destOrd="0" presId="urn:microsoft.com/office/officeart/2018/2/layout/IconVerticalSolidList"/>
    <dgm:cxn modelId="{FC5C4841-3880-4589-805C-0B6481E07BE9}" type="presParOf" srcId="{328EAC05-5AA5-4098-A0F2-12C661A5F899}" destId="{BD578237-3562-4BE3-92CF-8D5EFD8AC324}" srcOrd="0" destOrd="0" presId="urn:microsoft.com/office/officeart/2018/2/layout/IconVerticalSolidList"/>
    <dgm:cxn modelId="{6FBF8FB2-3D26-4296-98A9-C32F0B3F0840}" type="presParOf" srcId="{328EAC05-5AA5-4098-A0F2-12C661A5F899}" destId="{C5DF0DD8-AF10-4664-81F1-6CF83764FEC0}" srcOrd="1" destOrd="0" presId="urn:microsoft.com/office/officeart/2018/2/layout/IconVerticalSolidList"/>
    <dgm:cxn modelId="{5EFD391F-4058-4184-A411-16EBFA3121AE}" type="presParOf" srcId="{328EAC05-5AA5-4098-A0F2-12C661A5F899}" destId="{64DB8D63-F788-42EB-BF41-11124A48F705}" srcOrd="2" destOrd="0" presId="urn:microsoft.com/office/officeart/2018/2/layout/IconVerticalSolidList"/>
    <dgm:cxn modelId="{920D2CC0-773C-4771-BAF1-CF8456F1E7C8}" type="presParOf" srcId="{328EAC05-5AA5-4098-A0F2-12C661A5F899}" destId="{5161C031-D7EB-4021-BF9B-9D86E513AF0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D1C641-2C00-43BF-B2CA-37021CE8F447}"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24DA7C9B-E185-4169-9584-8C812A5C421E}">
      <dgm:prSet/>
      <dgm:spPr/>
      <dgm:t>
        <a:bodyPr/>
        <a:lstStyle/>
        <a:p>
          <a:pPr>
            <a:lnSpc>
              <a:spcPct val="100000"/>
            </a:lnSpc>
          </a:pPr>
          <a:r>
            <a:rPr lang="en-US"/>
            <a:t>In this digital age, making sure that data is safe and easy to access is a top concern for everyone, and this is especially true when it comes to forensic proof</a:t>
          </a:r>
        </a:p>
      </dgm:t>
    </dgm:pt>
    <dgm:pt modelId="{D5A56AFD-8F41-409D-A7CF-0631717FDF15}" type="parTrans" cxnId="{531DCB3F-4C2D-4EAD-AE6E-D74FE6E3D9DE}">
      <dgm:prSet/>
      <dgm:spPr/>
      <dgm:t>
        <a:bodyPr/>
        <a:lstStyle/>
        <a:p>
          <a:endParaRPr lang="en-US"/>
        </a:p>
      </dgm:t>
    </dgm:pt>
    <dgm:pt modelId="{A28EBFB4-A5BD-427B-AF61-3E080DCAAAD7}" type="sibTrans" cxnId="{531DCB3F-4C2D-4EAD-AE6E-D74FE6E3D9DE}">
      <dgm:prSet/>
      <dgm:spPr/>
      <dgm:t>
        <a:bodyPr/>
        <a:lstStyle/>
        <a:p>
          <a:endParaRPr lang="en-US"/>
        </a:p>
      </dgm:t>
    </dgm:pt>
    <dgm:pt modelId="{0D82470C-D616-4F97-9304-2D1D22690041}">
      <dgm:prSet/>
      <dgm:spPr/>
      <dgm:t>
        <a:bodyPr/>
        <a:lstStyle/>
        <a:p>
          <a:pPr>
            <a:lnSpc>
              <a:spcPct val="100000"/>
            </a:lnSpc>
          </a:pPr>
          <a:r>
            <a:rPr lang="en-US"/>
            <a:t>Keeping digital proof safe after it has been captured is very hard, especially when it comes to keeping it safe and making sure it can be used in court without being changed</a:t>
          </a:r>
        </a:p>
      </dgm:t>
    </dgm:pt>
    <dgm:pt modelId="{0235F7AB-12CC-4C2F-AD00-9CC312A52B12}" type="parTrans" cxnId="{71C8E70C-454C-484F-A764-C0535ACB094E}">
      <dgm:prSet/>
      <dgm:spPr/>
      <dgm:t>
        <a:bodyPr/>
        <a:lstStyle/>
        <a:p>
          <a:endParaRPr lang="en-US"/>
        </a:p>
      </dgm:t>
    </dgm:pt>
    <dgm:pt modelId="{A5C0AE3A-7FB2-4D9F-8A44-F57A5B70626C}" type="sibTrans" cxnId="{71C8E70C-454C-484F-A764-C0535ACB094E}">
      <dgm:prSet/>
      <dgm:spPr/>
      <dgm:t>
        <a:bodyPr/>
        <a:lstStyle/>
        <a:p>
          <a:endParaRPr lang="en-US"/>
        </a:p>
      </dgm:t>
    </dgm:pt>
    <dgm:pt modelId="{D9EA3464-AD77-4693-9087-58F9C9B233C3}">
      <dgm:prSet/>
      <dgm:spPr/>
      <dgm:t>
        <a:bodyPr/>
        <a:lstStyle/>
        <a:p>
          <a:pPr>
            <a:lnSpc>
              <a:spcPct val="100000"/>
            </a:lnSpc>
          </a:pPr>
          <a:r>
            <a:rPr lang="en-US"/>
            <a:t>Using cloud storage to back up digital proof, which adds an extra layer of security, looks like a good way to deal with this problem</a:t>
          </a:r>
        </a:p>
      </dgm:t>
    </dgm:pt>
    <dgm:pt modelId="{1EDCB98D-3742-4545-92E7-2A45FD3862BA}" type="parTrans" cxnId="{5CB469BB-39D1-4B84-BA72-F1C0399B047D}">
      <dgm:prSet/>
      <dgm:spPr/>
      <dgm:t>
        <a:bodyPr/>
        <a:lstStyle/>
        <a:p>
          <a:endParaRPr lang="en-US"/>
        </a:p>
      </dgm:t>
    </dgm:pt>
    <dgm:pt modelId="{8A19E056-13E5-45B3-97C1-B65967080699}" type="sibTrans" cxnId="{5CB469BB-39D1-4B84-BA72-F1C0399B047D}">
      <dgm:prSet/>
      <dgm:spPr/>
      <dgm:t>
        <a:bodyPr/>
        <a:lstStyle/>
        <a:p>
          <a:endParaRPr lang="en-US"/>
        </a:p>
      </dgm:t>
    </dgm:pt>
    <dgm:pt modelId="{27E602E7-9035-49C3-8972-80CF6AE48D51}" type="pres">
      <dgm:prSet presAssocID="{38D1C641-2C00-43BF-B2CA-37021CE8F447}" presName="root" presStyleCnt="0">
        <dgm:presLayoutVars>
          <dgm:dir/>
          <dgm:resizeHandles val="exact"/>
        </dgm:presLayoutVars>
      </dgm:prSet>
      <dgm:spPr/>
    </dgm:pt>
    <dgm:pt modelId="{2C1F5352-6948-4709-98F5-F380C555F55B}" type="pres">
      <dgm:prSet presAssocID="{24DA7C9B-E185-4169-9584-8C812A5C421E}" presName="compNode" presStyleCnt="0"/>
      <dgm:spPr/>
    </dgm:pt>
    <dgm:pt modelId="{1F8902E7-7BA3-4959-BAC7-41BBC2109E70}" type="pres">
      <dgm:prSet presAssocID="{24DA7C9B-E185-4169-9584-8C812A5C42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424D3844-8047-4C81-8D90-2FEC748C685F}" type="pres">
      <dgm:prSet presAssocID="{24DA7C9B-E185-4169-9584-8C812A5C421E}" presName="spaceRect" presStyleCnt="0"/>
      <dgm:spPr/>
    </dgm:pt>
    <dgm:pt modelId="{981DC357-62F3-497F-91DC-3EFC436E8BAB}" type="pres">
      <dgm:prSet presAssocID="{24DA7C9B-E185-4169-9584-8C812A5C421E}" presName="textRect" presStyleLbl="revTx" presStyleIdx="0" presStyleCnt="3">
        <dgm:presLayoutVars>
          <dgm:chMax val="1"/>
          <dgm:chPref val="1"/>
        </dgm:presLayoutVars>
      </dgm:prSet>
      <dgm:spPr/>
    </dgm:pt>
    <dgm:pt modelId="{AA507D03-D17C-4A5E-B55C-2930EC750424}" type="pres">
      <dgm:prSet presAssocID="{A28EBFB4-A5BD-427B-AF61-3E080DCAAAD7}" presName="sibTrans" presStyleCnt="0"/>
      <dgm:spPr/>
    </dgm:pt>
    <dgm:pt modelId="{E4251EEB-F4F3-4500-93E4-EA098BCE2CCD}" type="pres">
      <dgm:prSet presAssocID="{0D82470C-D616-4F97-9304-2D1D22690041}" presName="compNode" presStyleCnt="0"/>
      <dgm:spPr/>
    </dgm:pt>
    <dgm:pt modelId="{EB8A0E24-2884-4E1D-A026-1FD61BCDA076}" type="pres">
      <dgm:prSet presAssocID="{0D82470C-D616-4F97-9304-2D1D226900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66D68C40-D90A-476F-8212-FE8FA40C8B10}" type="pres">
      <dgm:prSet presAssocID="{0D82470C-D616-4F97-9304-2D1D22690041}" presName="spaceRect" presStyleCnt="0"/>
      <dgm:spPr/>
    </dgm:pt>
    <dgm:pt modelId="{357A90F3-95A7-47CF-AD1E-932A8AE36ED5}" type="pres">
      <dgm:prSet presAssocID="{0D82470C-D616-4F97-9304-2D1D22690041}" presName="textRect" presStyleLbl="revTx" presStyleIdx="1" presStyleCnt="3">
        <dgm:presLayoutVars>
          <dgm:chMax val="1"/>
          <dgm:chPref val="1"/>
        </dgm:presLayoutVars>
      </dgm:prSet>
      <dgm:spPr/>
    </dgm:pt>
    <dgm:pt modelId="{93CF2E8B-7EC4-4497-B377-B411B5E7A335}" type="pres">
      <dgm:prSet presAssocID="{A5C0AE3A-7FB2-4D9F-8A44-F57A5B70626C}" presName="sibTrans" presStyleCnt="0"/>
      <dgm:spPr/>
    </dgm:pt>
    <dgm:pt modelId="{23AE1483-2C1B-409E-B042-492AF46C4E68}" type="pres">
      <dgm:prSet presAssocID="{D9EA3464-AD77-4693-9087-58F9C9B233C3}" presName="compNode" presStyleCnt="0"/>
      <dgm:spPr/>
    </dgm:pt>
    <dgm:pt modelId="{F88F5A5A-069F-4B5A-8065-47B0FDDE1622}" type="pres">
      <dgm:prSet presAssocID="{D9EA3464-AD77-4693-9087-58F9C9B233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E57EECC1-35DB-4722-AD62-15E29E6CE3DF}" type="pres">
      <dgm:prSet presAssocID="{D9EA3464-AD77-4693-9087-58F9C9B233C3}" presName="spaceRect" presStyleCnt="0"/>
      <dgm:spPr/>
    </dgm:pt>
    <dgm:pt modelId="{1DAF780F-D7B1-4A29-8E50-94C24249D858}" type="pres">
      <dgm:prSet presAssocID="{D9EA3464-AD77-4693-9087-58F9C9B233C3}" presName="textRect" presStyleLbl="revTx" presStyleIdx="2" presStyleCnt="3">
        <dgm:presLayoutVars>
          <dgm:chMax val="1"/>
          <dgm:chPref val="1"/>
        </dgm:presLayoutVars>
      </dgm:prSet>
      <dgm:spPr/>
    </dgm:pt>
  </dgm:ptLst>
  <dgm:cxnLst>
    <dgm:cxn modelId="{71C8E70C-454C-484F-A764-C0535ACB094E}" srcId="{38D1C641-2C00-43BF-B2CA-37021CE8F447}" destId="{0D82470C-D616-4F97-9304-2D1D22690041}" srcOrd="1" destOrd="0" parTransId="{0235F7AB-12CC-4C2F-AD00-9CC312A52B12}" sibTransId="{A5C0AE3A-7FB2-4D9F-8A44-F57A5B70626C}"/>
    <dgm:cxn modelId="{BFEFAC24-B9FD-47D5-BE9E-AE79CDEBAD51}" type="presOf" srcId="{24DA7C9B-E185-4169-9584-8C812A5C421E}" destId="{981DC357-62F3-497F-91DC-3EFC436E8BAB}" srcOrd="0" destOrd="0" presId="urn:microsoft.com/office/officeart/2018/2/layout/IconLabelList"/>
    <dgm:cxn modelId="{DDE49625-24E4-42F3-A725-75E0ACC2EA45}" type="presOf" srcId="{38D1C641-2C00-43BF-B2CA-37021CE8F447}" destId="{27E602E7-9035-49C3-8972-80CF6AE48D51}" srcOrd="0" destOrd="0" presId="urn:microsoft.com/office/officeart/2018/2/layout/IconLabelList"/>
    <dgm:cxn modelId="{531DCB3F-4C2D-4EAD-AE6E-D74FE6E3D9DE}" srcId="{38D1C641-2C00-43BF-B2CA-37021CE8F447}" destId="{24DA7C9B-E185-4169-9584-8C812A5C421E}" srcOrd="0" destOrd="0" parTransId="{D5A56AFD-8F41-409D-A7CF-0631717FDF15}" sibTransId="{A28EBFB4-A5BD-427B-AF61-3E080DCAAAD7}"/>
    <dgm:cxn modelId="{46B3066E-D7C4-4779-B21A-6B5FFBDF82EE}" type="presOf" srcId="{0D82470C-D616-4F97-9304-2D1D22690041}" destId="{357A90F3-95A7-47CF-AD1E-932A8AE36ED5}" srcOrd="0" destOrd="0" presId="urn:microsoft.com/office/officeart/2018/2/layout/IconLabelList"/>
    <dgm:cxn modelId="{5CB469BB-39D1-4B84-BA72-F1C0399B047D}" srcId="{38D1C641-2C00-43BF-B2CA-37021CE8F447}" destId="{D9EA3464-AD77-4693-9087-58F9C9B233C3}" srcOrd="2" destOrd="0" parTransId="{1EDCB98D-3742-4545-92E7-2A45FD3862BA}" sibTransId="{8A19E056-13E5-45B3-97C1-B65967080699}"/>
    <dgm:cxn modelId="{87DC28C6-6FF6-4983-A3C3-E24252555440}" type="presOf" srcId="{D9EA3464-AD77-4693-9087-58F9C9B233C3}" destId="{1DAF780F-D7B1-4A29-8E50-94C24249D858}" srcOrd="0" destOrd="0" presId="urn:microsoft.com/office/officeart/2018/2/layout/IconLabelList"/>
    <dgm:cxn modelId="{20BB3A79-76A1-4A4A-BF1B-69D40D9935F3}" type="presParOf" srcId="{27E602E7-9035-49C3-8972-80CF6AE48D51}" destId="{2C1F5352-6948-4709-98F5-F380C555F55B}" srcOrd="0" destOrd="0" presId="urn:microsoft.com/office/officeart/2018/2/layout/IconLabelList"/>
    <dgm:cxn modelId="{AD730086-E319-4896-B078-BE094EE65647}" type="presParOf" srcId="{2C1F5352-6948-4709-98F5-F380C555F55B}" destId="{1F8902E7-7BA3-4959-BAC7-41BBC2109E70}" srcOrd="0" destOrd="0" presId="urn:microsoft.com/office/officeart/2018/2/layout/IconLabelList"/>
    <dgm:cxn modelId="{7FE971A0-0411-4CD6-A500-04634C6AAA0E}" type="presParOf" srcId="{2C1F5352-6948-4709-98F5-F380C555F55B}" destId="{424D3844-8047-4C81-8D90-2FEC748C685F}" srcOrd="1" destOrd="0" presId="urn:microsoft.com/office/officeart/2018/2/layout/IconLabelList"/>
    <dgm:cxn modelId="{FF72F0A3-0B35-4A5F-892C-333D7EE51FED}" type="presParOf" srcId="{2C1F5352-6948-4709-98F5-F380C555F55B}" destId="{981DC357-62F3-497F-91DC-3EFC436E8BAB}" srcOrd="2" destOrd="0" presId="urn:microsoft.com/office/officeart/2018/2/layout/IconLabelList"/>
    <dgm:cxn modelId="{B11B293C-599E-4D8E-B919-F5F37474F06F}" type="presParOf" srcId="{27E602E7-9035-49C3-8972-80CF6AE48D51}" destId="{AA507D03-D17C-4A5E-B55C-2930EC750424}" srcOrd="1" destOrd="0" presId="urn:microsoft.com/office/officeart/2018/2/layout/IconLabelList"/>
    <dgm:cxn modelId="{CA0A93F5-05B1-45F0-9695-B47415FAD627}" type="presParOf" srcId="{27E602E7-9035-49C3-8972-80CF6AE48D51}" destId="{E4251EEB-F4F3-4500-93E4-EA098BCE2CCD}" srcOrd="2" destOrd="0" presId="urn:microsoft.com/office/officeart/2018/2/layout/IconLabelList"/>
    <dgm:cxn modelId="{CDAFC7F9-1F45-42C2-9DDE-C48DC4F09446}" type="presParOf" srcId="{E4251EEB-F4F3-4500-93E4-EA098BCE2CCD}" destId="{EB8A0E24-2884-4E1D-A026-1FD61BCDA076}" srcOrd="0" destOrd="0" presId="urn:microsoft.com/office/officeart/2018/2/layout/IconLabelList"/>
    <dgm:cxn modelId="{FD17C58C-B2A1-4515-BC28-5FC10B5A2ED2}" type="presParOf" srcId="{E4251EEB-F4F3-4500-93E4-EA098BCE2CCD}" destId="{66D68C40-D90A-476F-8212-FE8FA40C8B10}" srcOrd="1" destOrd="0" presId="urn:microsoft.com/office/officeart/2018/2/layout/IconLabelList"/>
    <dgm:cxn modelId="{D450765F-B5D4-4A71-872A-1C29D91C4DE0}" type="presParOf" srcId="{E4251EEB-F4F3-4500-93E4-EA098BCE2CCD}" destId="{357A90F3-95A7-47CF-AD1E-932A8AE36ED5}" srcOrd="2" destOrd="0" presId="urn:microsoft.com/office/officeart/2018/2/layout/IconLabelList"/>
    <dgm:cxn modelId="{C63C6F35-F5B2-4346-83DF-C8D18501A456}" type="presParOf" srcId="{27E602E7-9035-49C3-8972-80CF6AE48D51}" destId="{93CF2E8B-7EC4-4497-B377-B411B5E7A335}" srcOrd="3" destOrd="0" presId="urn:microsoft.com/office/officeart/2018/2/layout/IconLabelList"/>
    <dgm:cxn modelId="{1D94464A-FC5F-4185-BE16-3023944D3D1E}" type="presParOf" srcId="{27E602E7-9035-49C3-8972-80CF6AE48D51}" destId="{23AE1483-2C1B-409E-B042-492AF46C4E68}" srcOrd="4" destOrd="0" presId="urn:microsoft.com/office/officeart/2018/2/layout/IconLabelList"/>
    <dgm:cxn modelId="{F6392F05-A189-4781-903B-4FFC9D0144BA}" type="presParOf" srcId="{23AE1483-2C1B-409E-B042-492AF46C4E68}" destId="{F88F5A5A-069F-4B5A-8065-47B0FDDE1622}" srcOrd="0" destOrd="0" presId="urn:microsoft.com/office/officeart/2018/2/layout/IconLabelList"/>
    <dgm:cxn modelId="{3C5EE991-4598-48ED-80BB-6F7F36533214}" type="presParOf" srcId="{23AE1483-2C1B-409E-B042-492AF46C4E68}" destId="{E57EECC1-35DB-4722-AD62-15E29E6CE3DF}" srcOrd="1" destOrd="0" presId="urn:microsoft.com/office/officeart/2018/2/layout/IconLabelList"/>
    <dgm:cxn modelId="{698C5160-939D-4A0A-B637-13BA55CC236A}" type="presParOf" srcId="{23AE1483-2C1B-409E-B042-492AF46C4E68}" destId="{1DAF780F-D7B1-4A29-8E50-94C24249D858}"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B41BA3-0218-4460-99FA-ACBA403252C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CB478B2-B005-4A6B-94D8-197DDB2BE58E}">
      <dgm:prSet/>
      <dgm:spPr/>
      <dgm:t>
        <a:bodyPr/>
        <a:lstStyle/>
        <a:p>
          <a:r>
            <a:rPr lang="en-US"/>
            <a:t>It is much better to store digital evidence in the cloud because it protects its privacy, accuracy, and access</a:t>
          </a:r>
        </a:p>
      </dgm:t>
    </dgm:pt>
    <dgm:pt modelId="{8D985D93-2689-4EB1-AFC7-6DFD31AC6A14}" type="parTrans" cxnId="{756DCC0E-559B-4155-9D93-5A52A11D4F0C}">
      <dgm:prSet/>
      <dgm:spPr/>
      <dgm:t>
        <a:bodyPr/>
        <a:lstStyle/>
        <a:p>
          <a:endParaRPr lang="en-US"/>
        </a:p>
      </dgm:t>
    </dgm:pt>
    <dgm:pt modelId="{9D926C60-4DB5-4EF7-BD1E-CEE78E8A8E43}" type="sibTrans" cxnId="{756DCC0E-559B-4155-9D93-5A52A11D4F0C}">
      <dgm:prSet/>
      <dgm:spPr/>
      <dgm:t>
        <a:bodyPr/>
        <a:lstStyle/>
        <a:p>
          <a:endParaRPr lang="en-US"/>
        </a:p>
      </dgm:t>
    </dgm:pt>
    <dgm:pt modelId="{028A6922-F1EE-4AE6-8BDA-239CD2FADD40}">
      <dgm:prSet/>
      <dgm:spPr/>
      <dgm:t>
        <a:bodyPr/>
        <a:lstStyle/>
        <a:p>
          <a:r>
            <a:rPr lang="en-US"/>
            <a:t>It adds strong security features, like strong encryption and advanced firewall defenses, to keep proof safe from being changed</a:t>
          </a:r>
        </a:p>
      </dgm:t>
    </dgm:pt>
    <dgm:pt modelId="{1F8F2179-8F91-4857-903F-01DB6EE840A3}" type="parTrans" cxnId="{1116A6EF-859B-4C41-BBC2-CD5E79CF2F2B}">
      <dgm:prSet/>
      <dgm:spPr/>
      <dgm:t>
        <a:bodyPr/>
        <a:lstStyle/>
        <a:p>
          <a:endParaRPr lang="en-US"/>
        </a:p>
      </dgm:t>
    </dgm:pt>
    <dgm:pt modelId="{AA3DA55D-B4DF-4553-A597-0BF5C9DF742D}" type="sibTrans" cxnId="{1116A6EF-859B-4C41-BBC2-CD5E79CF2F2B}">
      <dgm:prSet/>
      <dgm:spPr/>
      <dgm:t>
        <a:bodyPr/>
        <a:lstStyle/>
        <a:p>
          <a:endParaRPr lang="en-US"/>
        </a:p>
      </dgm:t>
    </dgm:pt>
    <dgm:pt modelId="{0C194202-70EE-4BB4-9F69-EA7237D1746D}">
      <dgm:prSet/>
      <dgm:spPr/>
      <dgm:t>
        <a:bodyPr/>
        <a:lstStyle/>
        <a:p>
          <a:r>
            <a:rPr lang="en-US"/>
            <a:t>Cloud services are flexible and easy to use because they can be accessed from almost anywhere and on any device</a:t>
          </a:r>
        </a:p>
      </dgm:t>
    </dgm:pt>
    <dgm:pt modelId="{29C5D33A-CDA9-4B19-8B80-75E34A7A8046}" type="parTrans" cxnId="{DAD52064-332C-4B4B-9064-606949A6BF44}">
      <dgm:prSet/>
      <dgm:spPr/>
      <dgm:t>
        <a:bodyPr/>
        <a:lstStyle/>
        <a:p>
          <a:endParaRPr lang="en-US"/>
        </a:p>
      </dgm:t>
    </dgm:pt>
    <dgm:pt modelId="{93C035E5-96C5-42EC-88F5-A9EB7F16AB5F}" type="sibTrans" cxnId="{DAD52064-332C-4B4B-9064-606949A6BF44}">
      <dgm:prSet/>
      <dgm:spPr/>
      <dgm:t>
        <a:bodyPr/>
        <a:lstStyle/>
        <a:p>
          <a:endParaRPr lang="en-US"/>
        </a:p>
      </dgm:t>
    </dgm:pt>
    <dgm:pt modelId="{388DF91C-33BA-4036-AEE6-A4E91BC6D834}" type="pres">
      <dgm:prSet presAssocID="{EDB41BA3-0218-4460-99FA-ACBA403252C0}" presName="root" presStyleCnt="0">
        <dgm:presLayoutVars>
          <dgm:dir/>
          <dgm:resizeHandles val="exact"/>
        </dgm:presLayoutVars>
      </dgm:prSet>
      <dgm:spPr/>
    </dgm:pt>
    <dgm:pt modelId="{EB08D45E-1E22-4610-93BF-CFEC402CE4DD}" type="pres">
      <dgm:prSet presAssocID="{ECB478B2-B005-4A6B-94D8-197DDB2BE58E}" presName="compNode" presStyleCnt="0"/>
      <dgm:spPr/>
    </dgm:pt>
    <dgm:pt modelId="{6BF2F64B-11E9-420E-BBE1-A12D924C7703}" type="pres">
      <dgm:prSet presAssocID="{ECB478B2-B005-4A6B-94D8-197DDB2BE58E}" presName="bgRect" presStyleLbl="bgShp" presStyleIdx="0" presStyleCnt="3"/>
      <dgm:spPr/>
    </dgm:pt>
    <dgm:pt modelId="{E3C66C1D-EA23-4C83-8EDE-39D0E42E72DB}" type="pres">
      <dgm:prSet presAssocID="{ECB478B2-B005-4A6B-94D8-197DDB2BE5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963895D7-AF98-47D3-9EB9-FBF95455FB27}" type="pres">
      <dgm:prSet presAssocID="{ECB478B2-B005-4A6B-94D8-197DDB2BE58E}" presName="spaceRect" presStyleCnt="0"/>
      <dgm:spPr/>
    </dgm:pt>
    <dgm:pt modelId="{E003395F-9375-452D-A20B-52788CD11A4D}" type="pres">
      <dgm:prSet presAssocID="{ECB478B2-B005-4A6B-94D8-197DDB2BE58E}" presName="parTx" presStyleLbl="revTx" presStyleIdx="0" presStyleCnt="3">
        <dgm:presLayoutVars>
          <dgm:chMax val="0"/>
          <dgm:chPref val="0"/>
        </dgm:presLayoutVars>
      </dgm:prSet>
      <dgm:spPr/>
    </dgm:pt>
    <dgm:pt modelId="{E444C14A-33EC-45A2-96A2-79BA5AFB1B85}" type="pres">
      <dgm:prSet presAssocID="{9D926C60-4DB5-4EF7-BD1E-CEE78E8A8E43}" presName="sibTrans" presStyleCnt="0"/>
      <dgm:spPr/>
    </dgm:pt>
    <dgm:pt modelId="{37401220-F94A-4B1E-BBC8-8AD5D6B6F38A}" type="pres">
      <dgm:prSet presAssocID="{028A6922-F1EE-4AE6-8BDA-239CD2FADD40}" presName="compNode" presStyleCnt="0"/>
      <dgm:spPr/>
    </dgm:pt>
    <dgm:pt modelId="{1519730E-6A4A-47E6-B5DD-1FF1F34C8AEA}" type="pres">
      <dgm:prSet presAssocID="{028A6922-F1EE-4AE6-8BDA-239CD2FADD40}" presName="bgRect" presStyleLbl="bgShp" presStyleIdx="1" presStyleCnt="3"/>
      <dgm:spPr/>
    </dgm:pt>
    <dgm:pt modelId="{FBC4384A-5740-4186-B95D-50BBFAEAD69C}" type="pres">
      <dgm:prSet presAssocID="{028A6922-F1EE-4AE6-8BDA-239CD2FADD4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C9C67F59-3FA9-447F-ADA0-932A92817302}" type="pres">
      <dgm:prSet presAssocID="{028A6922-F1EE-4AE6-8BDA-239CD2FADD40}" presName="spaceRect" presStyleCnt="0"/>
      <dgm:spPr/>
    </dgm:pt>
    <dgm:pt modelId="{5EE6DEC1-283A-4E0E-9252-467AC38568EA}" type="pres">
      <dgm:prSet presAssocID="{028A6922-F1EE-4AE6-8BDA-239CD2FADD40}" presName="parTx" presStyleLbl="revTx" presStyleIdx="1" presStyleCnt="3">
        <dgm:presLayoutVars>
          <dgm:chMax val="0"/>
          <dgm:chPref val="0"/>
        </dgm:presLayoutVars>
      </dgm:prSet>
      <dgm:spPr/>
    </dgm:pt>
    <dgm:pt modelId="{DC399D91-E3CE-4E0D-8E69-4A85237366CF}" type="pres">
      <dgm:prSet presAssocID="{AA3DA55D-B4DF-4553-A597-0BF5C9DF742D}" presName="sibTrans" presStyleCnt="0"/>
      <dgm:spPr/>
    </dgm:pt>
    <dgm:pt modelId="{AC5E7B74-6267-4B19-98D3-63B37CC57236}" type="pres">
      <dgm:prSet presAssocID="{0C194202-70EE-4BB4-9F69-EA7237D1746D}" presName="compNode" presStyleCnt="0"/>
      <dgm:spPr/>
    </dgm:pt>
    <dgm:pt modelId="{4B9A7B6D-A088-4A60-ABB5-ABEB61EFD3B1}" type="pres">
      <dgm:prSet presAssocID="{0C194202-70EE-4BB4-9F69-EA7237D1746D}" presName="bgRect" presStyleLbl="bgShp" presStyleIdx="2" presStyleCnt="3"/>
      <dgm:spPr/>
    </dgm:pt>
    <dgm:pt modelId="{CA9BFC3E-7071-46DD-8C09-A61C4DFBEE30}" type="pres">
      <dgm:prSet presAssocID="{0C194202-70EE-4BB4-9F69-EA7237D174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Computing"/>
        </a:ext>
      </dgm:extLst>
    </dgm:pt>
    <dgm:pt modelId="{D41B78F5-B808-4A7C-8398-C2449CECAE0C}" type="pres">
      <dgm:prSet presAssocID="{0C194202-70EE-4BB4-9F69-EA7237D1746D}" presName="spaceRect" presStyleCnt="0"/>
      <dgm:spPr/>
    </dgm:pt>
    <dgm:pt modelId="{95AB46B8-6F42-40C9-808E-B942DE80D17F}" type="pres">
      <dgm:prSet presAssocID="{0C194202-70EE-4BB4-9F69-EA7237D1746D}" presName="parTx" presStyleLbl="revTx" presStyleIdx="2" presStyleCnt="3">
        <dgm:presLayoutVars>
          <dgm:chMax val="0"/>
          <dgm:chPref val="0"/>
        </dgm:presLayoutVars>
      </dgm:prSet>
      <dgm:spPr/>
    </dgm:pt>
  </dgm:ptLst>
  <dgm:cxnLst>
    <dgm:cxn modelId="{756DCC0E-559B-4155-9D93-5A52A11D4F0C}" srcId="{EDB41BA3-0218-4460-99FA-ACBA403252C0}" destId="{ECB478B2-B005-4A6B-94D8-197DDB2BE58E}" srcOrd="0" destOrd="0" parTransId="{8D985D93-2689-4EB1-AFC7-6DFD31AC6A14}" sibTransId="{9D926C60-4DB5-4EF7-BD1E-CEE78E8A8E43}"/>
    <dgm:cxn modelId="{B2A48D0F-6D33-4317-9EF7-363889334946}" type="presOf" srcId="{EDB41BA3-0218-4460-99FA-ACBA403252C0}" destId="{388DF91C-33BA-4036-AEE6-A4E91BC6D834}" srcOrd="0" destOrd="0" presId="urn:microsoft.com/office/officeart/2018/2/layout/IconVerticalSolidList"/>
    <dgm:cxn modelId="{DAD52064-332C-4B4B-9064-606949A6BF44}" srcId="{EDB41BA3-0218-4460-99FA-ACBA403252C0}" destId="{0C194202-70EE-4BB4-9F69-EA7237D1746D}" srcOrd="2" destOrd="0" parTransId="{29C5D33A-CDA9-4B19-8B80-75E34A7A8046}" sibTransId="{93C035E5-96C5-42EC-88F5-A9EB7F16AB5F}"/>
    <dgm:cxn modelId="{A1578EA4-5A76-4147-BAAC-5759101D5E73}" type="presOf" srcId="{ECB478B2-B005-4A6B-94D8-197DDB2BE58E}" destId="{E003395F-9375-452D-A20B-52788CD11A4D}" srcOrd="0" destOrd="0" presId="urn:microsoft.com/office/officeart/2018/2/layout/IconVerticalSolidList"/>
    <dgm:cxn modelId="{87B6CBC1-FFB3-4DB3-9B52-AE8129F2CA90}" type="presOf" srcId="{0C194202-70EE-4BB4-9F69-EA7237D1746D}" destId="{95AB46B8-6F42-40C9-808E-B942DE80D17F}" srcOrd="0" destOrd="0" presId="urn:microsoft.com/office/officeart/2018/2/layout/IconVerticalSolidList"/>
    <dgm:cxn modelId="{C4953DEF-B4AF-40E9-99E2-87E61DD0559E}" type="presOf" srcId="{028A6922-F1EE-4AE6-8BDA-239CD2FADD40}" destId="{5EE6DEC1-283A-4E0E-9252-467AC38568EA}" srcOrd="0" destOrd="0" presId="urn:microsoft.com/office/officeart/2018/2/layout/IconVerticalSolidList"/>
    <dgm:cxn modelId="{1116A6EF-859B-4C41-BBC2-CD5E79CF2F2B}" srcId="{EDB41BA3-0218-4460-99FA-ACBA403252C0}" destId="{028A6922-F1EE-4AE6-8BDA-239CD2FADD40}" srcOrd="1" destOrd="0" parTransId="{1F8F2179-8F91-4857-903F-01DB6EE840A3}" sibTransId="{AA3DA55D-B4DF-4553-A597-0BF5C9DF742D}"/>
    <dgm:cxn modelId="{266AE62D-639E-472E-BBE1-FDA8DE58B8F0}" type="presParOf" srcId="{388DF91C-33BA-4036-AEE6-A4E91BC6D834}" destId="{EB08D45E-1E22-4610-93BF-CFEC402CE4DD}" srcOrd="0" destOrd="0" presId="urn:microsoft.com/office/officeart/2018/2/layout/IconVerticalSolidList"/>
    <dgm:cxn modelId="{61889D14-1944-413B-A822-9DEABF70F405}" type="presParOf" srcId="{EB08D45E-1E22-4610-93BF-CFEC402CE4DD}" destId="{6BF2F64B-11E9-420E-BBE1-A12D924C7703}" srcOrd="0" destOrd="0" presId="urn:microsoft.com/office/officeart/2018/2/layout/IconVerticalSolidList"/>
    <dgm:cxn modelId="{C0B599F9-947E-4388-B3CE-3C7CAB0ADFC2}" type="presParOf" srcId="{EB08D45E-1E22-4610-93BF-CFEC402CE4DD}" destId="{E3C66C1D-EA23-4C83-8EDE-39D0E42E72DB}" srcOrd="1" destOrd="0" presId="urn:microsoft.com/office/officeart/2018/2/layout/IconVerticalSolidList"/>
    <dgm:cxn modelId="{B1F00A2E-0746-4221-96B1-732713ED533B}" type="presParOf" srcId="{EB08D45E-1E22-4610-93BF-CFEC402CE4DD}" destId="{963895D7-AF98-47D3-9EB9-FBF95455FB27}" srcOrd="2" destOrd="0" presId="urn:microsoft.com/office/officeart/2018/2/layout/IconVerticalSolidList"/>
    <dgm:cxn modelId="{D5936255-ED43-4B7F-AA9D-541B20AE8B9C}" type="presParOf" srcId="{EB08D45E-1E22-4610-93BF-CFEC402CE4DD}" destId="{E003395F-9375-452D-A20B-52788CD11A4D}" srcOrd="3" destOrd="0" presId="urn:microsoft.com/office/officeart/2018/2/layout/IconVerticalSolidList"/>
    <dgm:cxn modelId="{8E41C462-7265-4634-BFBA-AFAC8DD2B40B}" type="presParOf" srcId="{388DF91C-33BA-4036-AEE6-A4E91BC6D834}" destId="{E444C14A-33EC-45A2-96A2-79BA5AFB1B85}" srcOrd="1" destOrd="0" presId="urn:microsoft.com/office/officeart/2018/2/layout/IconVerticalSolidList"/>
    <dgm:cxn modelId="{013B9B23-98AD-4A4A-84B4-908A8035807D}" type="presParOf" srcId="{388DF91C-33BA-4036-AEE6-A4E91BC6D834}" destId="{37401220-F94A-4B1E-BBC8-8AD5D6B6F38A}" srcOrd="2" destOrd="0" presId="urn:microsoft.com/office/officeart/2018/2/layout/IconVerticalSolidList"/>
    <dgm:cxn modelId="{183554AB-BD4F-4B7B-AE20-947397E5BF16}" type="presParOf" srcId="{37401220-F94A-4B1E-BBC8-8AD5D6B6F38A}" destId="{1519730E-6A4A-47E6-B5DD-1FF1F34C8AEA}" srcOrd="0" destOrd="0" presId="urn:microsoft.com/office/officeart/2018/2/layout/IconVerticalSolidList"/>
    <dgm:cxn modelId="{13B0F67B-F409-4820-9443-780CD5CC42AC}" type="presParOf" srcId="{37401220-F94A-4B1E-BBC8-8AD5D6B6F38A}" destId="{FBC4384A-5740-4186-B95D-50BBFAEAD69C}" srcOrd="1" destOrd="0" presId="urn:microsoft.com/office/officeart/2018/2/layout/IconVerticalSolidList"/>
    <dgm:cxn modelId="{7916ECD2-2731-4F70-9C35-547E39B88F1F}" type="presParOf" srcId="{37401220-F94A-4B1E-BBC8-8AD5D6B6F38A}" destId="{C9C67F59-3FA9-447F-ADA0-932A92817302}" srcOrd="2" destOrd="0" presId="urn:microsoft.com/office/officeart/2018/2/layout/IconVerticalSolidList"/>
    <dgm:cxn modelId="{5691D2C2-E47A-4BAB-86A7-6DBAD9AA23D3}" type="presParOf" srcId="{37401220-F94A-4B1E-BBC8-8AD5D6B6F38A}" destId="{5EE6DEC1-283A-4E0E-9252-467AC38568EA}" srcOrd="3" destOrd="0" presId="urn:microsoft.com/office/officeart/2018/2/layout/IconVerticalSolidList"/>
    <dgm:cxn modelId="{5F2053E1-9B65-41B4-972D-26AFACA54330}" type="presParOf" srcId="{388DF91C-33BA-4036-AEE6-A4E91BC6D834}" destId="{DC399D91-E3CE-4E0D-8E69-4A85237366CF}" srcOrd="3" destOrd="0" presId="urn:microsoft.com/office/officeart/2018/2/layout/IconVerticalSolidList"/>
    <dgm:cxn modelId="{FB028B4F-CBD3-4E05-BC29-2573316028F3}" type="presParOf" srcId="{388DF91C-33BA-4036-AEE6-A4E91BC6D834}" destId="{AC5E7B74-6267-4B19-98D3-63B37CC57236}" srcOrd="4" destOrd="0" presId="urn:microsoft.com/office/officeart/2018/2/layout/IconVerticalSolidList"/>
    <dgm:cxn modelId="{AAE8FA68-CC7F-4317-9BAE-FD28CBD84D37}" type="presParOf" srcId="{AC5E7B74-6267-4B19-98D3-63B37CC57236}" destId="{4B9A7B6D-A088-4A60-ABB5-ABEB61EFD3B1}" srcOrd="0" destOrd="0" presId="urn:microsoft.com/office/officeart/2018/2/layout/IconVerticalSolidList"/>
    <dgm:cxn modelId="{2D76E4B5-CE55-4E71-A4E8-670E7702CEE1}" type="presParOf" srcId="{AC5E7B74-6267-4B19-98D3-63B37CC57236}" destId="{CA9BFC3E-7071-46DD-8C09-A61C4DFBEE30}" srcOrd="1" destOrd="0" presId="urn:microsoft.com/office/officeart/2018/2/layout/IconVerticalSolidList"/>
    <dgm:cxn modelId="{99E874B6-F8A4-48AE-9109-39B3B6593A93}" type="presParOf" srcId="{AC5E7B74-6267-4B19-98D3-63B37CC57236}" destId="{D41B78F5-B808-4A7C-8398-C2449CECAE0C}" srcOrd="2" destOrd="0" presId="urn:microsoft.com/office/officeart/2018/2/layout/IconVerticalSolidList"/>
    <dgm:cxn modelId="{EB9F0B80-B31A-4070-9A1A-DC9EFD0F833B}" type="presParOf" srcId="{AC5E7B74-6267-4B19-98D3-63B37CC57236}" destId="{95AB46B8-6F42-40C9-808E-B942DE80D17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DEA16D-D0D0-4B95-ACF3-C1F21421F5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8FA1DDC-8957-4DD9-8C91-EF94AA97A6F9}">
      <dgm:prSet/>
      <dgm:spPr/>
      <dgm:t>
        <a:bodyPr/>
        <a:lstStyle/>
        <a:p>
          <a:r>
            <a:rPr lang="en-US"/>
            <a:t>The case study methodology employed in this research provided valuable insights into the effectiveness of utilizing PyCharm as a custom toolkit in digital forensic analysis</a:t>
          </a:r>
        </a:p>
      </dgm:t>
    </dgm:pt>
    <dgm:pt modelId="{25AF562B-2F7F-4109-A400-FE605E21A8AA}" type="parTrans" cxnId="{48A29DF0-D639-414D-AC10-A7666D672E18}">
      <dgm:prSet/>
      <dgm:spPr/>
      <dgm:t>
        <a:bodyPr/>
        <a:lstStyle/>
        <a:p>
          <a:endParaRPr lang="en-US"/>
        </a:p>
      </dgm:t>
    </dgm:pt>
    <dgm:pt modelId="{528D198F-2A43-4171-BE9E-EC1B7B72C8A7}" type="sibTrans" cxnId="{48A29DF0-D639-414D-AC10-A7666D672E18}">
      <dgm:prSet/>
      <dgm:spPr/>
      <dgm:t>
        <a:bodyPr/>
        <a:lstStyle/>
        <a:p>
          <a:endParaRPr lang="en-US"/>
        </a:p>
      </dgm:t>
    </dgm:pt>
    <dgm:pt modelId="{76011519-28E2-4839-9C24-D21AC0E68BEA}">
      <dgm:prSet/>
      <dgm:spPr/>
      <dgm:t>
        <a:bodyPr/>
        <a:lstStyle/>
        <a:p>
          <a:r>
            <a:rPr lang="en-US"/>
            <a:t>By analyzing real-world forensic cases and customizing PyCharm to meet the specific requirements of each case, this study aimed to evaluate PyCharm's performance, efficiency, and applicability in addressing the forensic challenges posed by diverse digital investigations</a:t>
          </a:r>
        </a:p>
      </dgm:t>
    </dgm:pt>
    <dgm:pt modelId="{FC2A686F-EEE0-4349-B18F-81C3BE2122F8}" type="parTrans" cxnId="{99F2C415-A1DC-4355-8D63-3CF670C50342}">
      <dgm:prSet/>
      <dgm:spPr/>
      <dgm:t>
        <a:bodyPr/>
        <a:lstStyle/>
        <a:p>
          <a:endParaRPr lang="en-US"/>
        </a:p>
      </dgm:t>
    </dgm:pt>
    <dgm:pt modelId="{71EA2E06-EC88-4D0F-9C87-47FA2197C42F}" type="sibTrans" cxnId="{99F2C415-A1DC-4355-8D63-3CF670C50342}">
      <dgm:prSet/>
      <dgm:spPr/>
      <dgm:t>
        <a:bodyPr/>
        <a:lstStyle/>
        <a:p>
          <a:endParaRPr lang="en-US"/>
        </a:p>
      </dgm:t>
    </dgm:pt>
    <dgm:pt modelId="{4102105A-CE66-48A1-8676-9809DC6AA3C6}">
      <dgm:prSet/>
      <dgm:spPr/>
      <dgm:t>
        <a:bodyPr/>
        <a:lstStyle/>
        <a:p>
          <a:r>
            <a:rPr lang="en-US"/>
            <a:t>The customization process involved integrating plugins, tools, and scripts into PyCharm to enhance its functionality for forensic analysis</a:t>
          </a:r>
        </a:p>
      </dgm:t>
    </dgm:pt>
    <dgm:pt modelId="{8B2B7443-B65A-462D-A90E-AB2A9187B19E}" type="parTrans" cxnId="{C47BFAB2-221A-4E10-985A-7E34D0CC9CD8}">
      <dgm:prSet/>
      <dgm:spPr/>
      <dgm:t>
        <a:bodyPr/>
        <a:lstStyle/>
        <a:p>
          <a:endParaRPr lang="en-US"/>
        </a:p>
      </dgm:t>
    </dgm:pt>
    <dgm:pt modelId="{7372D6BF-3BF5-462A-BD6E-64456B34B824}" type="sibTrans" cxnId="{C47BFAB2-221A-4E10-985A-7E34D0CC9CD8}">
      <dgm:prSet/>
      <dgm:spPr/>
      <dgm:t>
        <a:bodyPr/>
        <a:lstStyle/>
        <a:p>
          <a:endParaRPr lang="en-US"/>
        </a:p>
      </dgm:t>
    </dgm:pt>
    <dgm:pt modelId="{74E82FFC-631F-4DE5-B14B-04BCF51505FF}">
      <dgm:prSet/>
      <dgm:spPr/>
      <dgm:t>
        <a:bodyPr/>
        <a:lstStyle/>
        <a:p>
          <a:r>
            <a:rPr lang="en-US"/>
            <a:t>Firstly, PyCharm's user-friendly interface and powerful features enabled forensic analysts to conduct complex data analysis tasks with ease</a:t>
          </a:r>
        </a:p>
      </dgm:t>
    </dgm:pt>
    <dgm:pt modelId="{955CAC1F-42A7-4A0C-A51B-C03D4A9284E3}" type="parTrans" cxnId="{39AEE85B-4190-43A6-8F1A-02B22CB7256D}">
      <dgm:prSet/>
      <dgm:spPr/>
      <dgm:t>
        <a:bodyPr/>
        <a:lstStyle/>
        <a:p>
          <a:endParaRPr lang="en-US"/>
        </a:p>
      </dgm:t>
    </dgm:pt>
    <dgm:pt modelId="{4A23A325-9C42-4636-9E95-647E14F6ACDC}" type="sibTrans" cxnId="{39AEE85B-4190-43A6-8F1A-02B22CB7256D}">
      <dgm:prSet/>
      <dgm:spPr/>
      <dgm:t>
        <a:bodyPr/>
        <a:lstStyle/>
        <a:p>
          <a:endParaRPr lang="en-US"/>
        </a:p>
      </dgm:t>
    </dgm:pt>
    <dgm:pt modelId="{30D0E9E7-F717-4A5A-80B8-042A80DB756B}" type="pres">
      <dgm:prSet presAssocID="{33DEA16D-D0D0-4B95-ACF3-C1F21421F5B2}" presName="root" presStyleCnt="0">
        <dgm:presLayoutVars>
          <dgm:dir/>
          <dgm:resizeHandles val="exact"/>
        </dgm:presLayoutVars>
      </dgm:prSet>
      <dgm:spPr/>
    </dgm:pt>
    <dgm:pt modelId="{01281AD6-C85B-4266-9FD9-E64140207E63}" type="pres">
      <dgm:prSet presAssocID="{88FA1DDC-8957-4DD9-8C91-EF94AA97A6F9}" presName="compNode" presStyleCnt="0"/>
      <dgm:spPr/>
    </dgm:pt>
    <dgm:pt modelId="{9EA501B7-1D40-4588-86FA-BC7EA725302C}" type="pres">
      <dgm:prSet presAssocID="{88FA1DDC-8957-4DD9-8C91-EF94AA97A6F9}" presName="bgRect" presStyleLbl="bgShp" presStyleIdx="0" presStyleCnt="4"/>
      <dgm:spPr/>
    </dgm:pt>
    <dgm:pt modelId="{7B70C2B4-B60B-410E-82CD-CBFA6FB872F5}" type="pres">
      <dgm:prSet presAssocID="{88FA1DDC-8957-4DD9-8C91-EF94AA97A6F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51735224-59D8-4349-8CE8-2DB77945A91B}" type="pres">
      <dgm:prSet presAssocID="{88FA1DDC-8957-4DD9-8C91-EF94AA97A6F9}" presName="spaceRect" presStyleCnt="0"/>
      <dgm:spPr/>
    </dgm:pt>
    <dgm:pt modelId="{82BEF406-ADAD-416A-81E5-E6145AEEADAF}" type="pres">
      <dgm:prSet presAssocID="{88FA1DDC-8957-4DD9-8C91-EF94AA97A6F9}" presName="parTx" presStyleLbl="revTx" presStyleIdx="0" presStyleCnt="4">
        <dgm:presLayoutVars>
          <dgm:chMax val="0"/>
          <dgm:chPref val="0"/>
        </dgm:presLayoutVars>
      </dgm:prSet>
      <dgm:spPr/>
    </dgm:pt>
    <dgm:pt modelId="{9521E1F7-6169-45E4-A42F-0A9BE4CD47C1}" type="pres">
      <dgm:prSet presAssocID="{528D198F-2A43-4171-BE9E-EC1B7B72C8A7}" presName="sibTrans" presStyleCnt="0"/>
      <dgm:spPr/>
    </dgm:pt>
    <dgm:pt modelId="{7B0194CF-BF52-4D40-AB74-238056CC2FD3}" type="pres">
      <dgm:prSet presAssocID="{76011519-28E2-4839-9C24-D21AC0E68BEA}" presName="compNode" presStyleCnt="0"/>
      <dgm:spPr/>
    </dgm:pt>
    <dgm:pt modelId="{D0F862FF-8C43-4CC0-A585-E4E5E3A6E38C}" type="pres">
      <dgm:prSet presAssocID="{76011519-28E2-4839-9C24-D21AC0E68BEA}" presName="bgRect" presStyleLbl="bgShp" presStyleIdx="1" presStyleCnt="4"/>
      <dgm:spPr/>
    </dgm:pt>
    <dgm:pt modelId="{0A060605-82F7-4DAF-9DEB-2E6AA8707A1D}" type="pres">
      <dgm:prSet presAssocID="{76011519-28E2-4839-9C24-D21AC0E68B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396AFA2F-947F-485A-B705-01FE98E47512}" type="pres">
      <dgm:prSet presAssocID="{76011519-28E2-4839-9C24-D21AC0E68BEA}" presName="spaceRect" presStyleCnt="0"/>
      <dgm:spPr/>
    </dgm:pt>
    <dgm:pt modelId="{0B480C87-95D8-440E-9326-932F49F1003A}" type="pres">
      <dgm:prSet presAssocID="{76011519-28E2-4839-9C24-D21AC0E68BEA}" presName="parTx" presStyleLbl="revTx" presStyleIdx="1" presStyleCnt="4">
        <dgm:presLayoutVars>
          <dgm:chMax val="0"/>
          <dgm:chPref val="0"/>
        </dgm:presLayoutVars>
      </dgm:prSet>
      <dgm:spPr/>
    </dgm:pt>
    <dgm:pt modelId="{26644FB7-D119-4F50-8832-A4E3A35EB1CD}" type="pres">
      <dgm:prSet presAssocID="{71EA2E06-EC88-4D0F-9C87-47FA2197C42F}" presName="sibTrans" presStyleCnt="0"/>
      <dgm:spPr/>
    </dgm:pt>
    <dgm:pt modelId="{1F08DA17-6EBD-4A6E-8DF9-1236A8E8B9C6}" type="pres">
      <dgm:prSet presAssocID="{4102105A-CE66-48A1-8676-9809DC6AA3C6}" presName="compNode" presStyleCnt="0"/>
      <dgm:spPr/>
    </dgm:pt>
    <dgm:pt modelId="{F50A4FBC-160D-42A2-91BB-52B31C9E9E16}" type="pres">
      <dgm:prSet presAssocID="{4102105A-CE66-48A1-8676-9809DC6AA3C6}" presName="bgRect" presStyleLbl="bgShp" presStyleIdx="2" presStyleCnt="4"/>
      <dgm:spPr/>
    </dgm:pt>
    <dgm:pt modelId="{887AD1F2-A08B-4541-951E-3AC49535F96A}" type="pres">
      <dgm:prSet presAssocID="{4102105A-CE66-48A1-8676-9809DC6AA3C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FF3BDEB-BF7C-45A8-AFA6-4E38F5FA70DA}" type="pres">
      <dgm:prSet presAssocID="{4102105A-CE66-48A1-8676-9809DC6AA3C6}" presName="spaceRect" presStyleCnt="0"/>
      <dgm:spPr/>
    </dgm:pt>
    <dgm:pt modelId="{7D0245E8-5874-482F-9AA3-D236CCC534AE}" type="pres">
      <dgm:prSet presAssocID="{4102105A-CE66-48A1-8676-9809DC6AA3C6}" presName="parTx" presStyleLbl="revTx" presStyleIdx="2" presStyleCnt="4">
        <dgm:presLayoutVars>
          <dgm:chMax val="0"/>
          <dgm:chPref val="0"/>
        </dgm:presLayoutVars>
      </dgm:prSet>
      <dgm:spPr/>
    </dgm:pt>
    <dgm:pt modelId="{28599BDC-B693-4174-82CB-FF75E997F200}" type="pres">
      <dgm:prSet presAssocID="{7372D6BF-3BF5-462A-BD6E-64456B34B824}" presName="sibTrans" presStyleCnt="0"/>
      <dgm:spPr/>
    </dgm:pt>
    <dgm:pt modelId="{354690BA-547F-481C-B65A-819A87842A46}" type="pres">
      <dgm:prSet presAssocID="{74E82FFC-631F-4DE5-B14B-04BCF51505FF}" presName="compNode" presStyleCnt="0"/>
      <dgm:spPr/>
    </dgm:pt>
    <dgm:pt modelId="{869430A5-7B75-4175-B878-43DFBCCE756C}" type="pres">
      <dgm:prSet presAssocID="{74E82FFC-631F-4DE5-B14B-04BCF51505FF}" presName="bgRect" presStyleLbl="bgShp" presStyleIdx="3" presStyleCnt="4"/>
      <dgm:spPr/>
    </dgm:pt>
    <dgm:pt modelId="{2F2BA3D1-0E82-47B8-AD94-9442F7A49F28}" type="pres">
      <dgm:prSet presAssocID="{74E82FFC-631F-4DE5-B14B-04BCF51505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nger Print"/>
        </a:ext>
      </dgm:extLst>
    </dgm:pt>
    <dgm:pt modelId="{F68B7CFC-518C-4659-88E2-466449519832}" type="pres">
      <dgm:prSet presAssocID="{74E82FFC-631F-4DE5-B14B-04BCF51505FF}" presName="spaceRect" presStyleCnt="0"/>
      <dgm:spPr/>
    </dgm:pt>
    <dgm:pt modelId="{E83D07D2-EBEC-471B-8C6A-4629587E230C}" type="pres">
      <dgm:prSet presAssocID="{74E82FFC-631F-4DE5-B14B-04BCF51505FF}" presName="parTx" presStyleLbl="revTx" presStyleIdx="3" presStyleCnt="4">
        <dgm:presLayoutVars>
          <dgm:chMax val="0"/>
          <dgm:chPref val="0"/>
        </dgm:presLayoutVars>
      </dgm:prSet>
      <dgm:spPr/>
    </dgm:pt>
  </dgm:ptLst>
  <dgm:cxnLst>
    <dgm:cxn modelId="{99F2C415-A1DC-4355-8D63-3CF670C50342}" srcId="{33DEA16D-D0D0-4B95-ACF3-C1F21421F5B2}" destId="{76011519-28E2-4839-9C24-D21AC0E68BEA}" srcOrd="1" destOrd="0" parTransId="{FC2A686F-EEE0-4349-B18F-81C3BE2122F8}" sibTransId="{71EA2E06-EC88-4D0F-9C87-47FA2197C42F}"/>
    <dgm:cxn modelId="{7DA24C32-8D6E-430B-B974-DFBF36DFF9EE}" type="presOf" srcId="{88FA1DDC-8957-4DD9-8C91-EF94AA97A6F9}" destId="{82BEF406-ADAD-416A-81E5-E6145AEEADAF}" srcOrd="0" destOrd="0" presId="urn:microsoft.com/office/officeart/2018/2/layout/IconVerticalSolidList"/>
    <dgm:cxn modelId="{6386C44C-249D-497D-B58D-2BBA5C839881}" type="presOf" srcId="{33DEA16D-D0D0-4B95-ACF3-C1F21421F5B2}" destId="{30D0E9E7-F717-4A5A-80B8-042A80DB756B}" srcOrd="0" destOrd="0" presId="urn:microsoft.com/office/officeart/2018/2/layout/IconVerticalSolidList"/>
    <dgm:cxn modelId="{39AEE85B-4190-43A6-8F1A-02B22CB7256D}" srcId="{33DEA16D-D0D0-4B95-ACF3-C1F21421F5B2}" destId="{74E82FFC-631F-4DE5-B14B-04BCF51505FF}" srcOrd="3" destOrd="0" parTransId="{955CAC1F-42A7-4A0C-A51B-C03D4A9284E3}" sibTransId="{4A23A325-9C42-4636-9E95-647E14F6ACDC}"/>
    <dgm:cxn modelId="{5B8727B2-BB92-42D4-A88B-94BDBDBE1B1C}" type="presOf" srcId="{74E82FFC-631F-4DE5-B14B-04BCF51505FF}" destId="{E83D07D2-EBEC-471B-8C6A-4629587E230C}" srcOrd="0" destOrd="0" presId="urn:microsoft.com/office/officeart/2018/2/layout/IconVerticalSolidList"/>
    <dgm:cxn modelId="{C47BFAB2-221A-4E10-985A-7E34D0CC9CD8}" srcId="{33DEA16D-D0D0-4B95-ACF3-C1F21421F5B2}" destId="{4102105A-CE66-48A1-8676-9809DC6AA3C6}" srcOrd="2" destOrd="0" parTransId="{8B2B7443-B65A-462D-A90E-AB2A9187B19E}" sibTransId="{7372D6BF-3BF5-462A-BD6E-64456B34B824}"/>
    <dgm:cxn modelId="{DC757FC8-796E-4E5A-B7FC-D7F070F19AA3}" type="presOf" srcId="{4102105A-CE66-48A1-8676-9809DC6AA3C6}" destId="{7D0245E8-5874-482F-9AA3-D236CCC534AE}" srcOrd="0" destOrd="0" presId="urn:microsoft.com/office/officeart/2018/2/layout/IconVerticalSolidList"/>
    <dgm:cxn modelId="{48A29DF0-D639-414D-AC10-A7666D672E18}" srcId="{33DEA16D-D0D0-4B95-ACF3-C1F21421F5B2}" destId="{88FA1DDC-8957-4DD9-8C91-EF94AA97A6F9}" srcOrd="0" destOrd="0" parTransId="{25AF562B-2F7F-4109-A400-FE605E21A8AA}" sibTransId="{528D198F-2A43-4171-BE9E-EC1B7B72C8A7}"/>
    <dgm:cxn modelId="{D5F438FB-F959-4470-A088-4FC904EB5A21}" type="presOf" srcId="{76011519-28E2-4839-9C24-D21AC0E68BEA}" destId="{0B480C87-95D8-440E-9326-932F49F1003A}" srcOrd="0" destOrd="0" presId="urn:microsoft.com/office/officeart/2018/2/layout/IconVerticalSolidList"/>
    <dgm:cxn modelId="{7306563B-729F-4981-8828-A6168D95F299}" type="presParOf" srcId="{30D0E9E7-F717-4A5A-80B8-042A80DB756B}" destId="{01281AD6-C85B-4266-9FD9-E64140207E63}" srcOrd="0" destOrd="0" presId="urn:microsoft.com/office/officeart/2018/2/layout/IconVerticalSolidList"/>
    <dgm:cxn modelId="{70A2235A-2854-4421-86DD-9BBCF56DB943}" type="presParOf" srcId="{01281AD6-C85B-4266-9FD9-E64140207E63}" destId="{9EA501B7-1D40-4588-86FA-BC7EA725302C}" srcOrd="0" destOrd="0" presId="urn:microsoft.com/office/officeart/2018/2/layout/IconVerticalSolidList"/>
    <dgm:cxn modelId="{351987EB-0713-4FB8-912B-C601CBA01118}" type="presParOf" srcId="{01281AD6-C85B-4266-9FD9-E64140207E63}" destId="{7B70C2B4-B60B-410E-82CD-CBFA6FB872F5}" srcOrd="1" destOrd="0" presId="urn:microsoft.com/office/officeart/2018/2/layout/IconVerticalSolidList"/>
    <dgm:cxn modelId="{AB3E8DBA-EF1D-4DD8-82ED-D257A11442F8}" type="presParOf" srcId="{01281AD6-C85B-4266-9FD9-E64140207E63}" destId="{51735224-59D8-4349-8CE8-2DB77945A91B}" srcOrd="2" destOrd="0" presId="urn:microsoft.com/office/officeart/2018/2/layout/IconVerticalSolidList"/>
    <dgm:cxn modelId="{6B02156D-6D40-4559-BE95-4775B6119C22}" type="presParOf" srcId="{01281AD6-C85B-4266-9FD9-E64140207E63}" destId="{82BEF406-ADAD-416A-81E5-E6145AEEADAF}" srcOrd="3" destOrd="0" presId="urn:microsoft.com/office/officeart/2018/2/layout/IconVerticalSolidList"/>
    <dgm:cxn modelId="{673E7844-5EA1-4082-B32C-437092CDF8A3}" type="presParOf" srcId="{30D0E9E7-F717-4A5A-80B8-042A80DB756B}" destId="{9521E1F7-6169-45E4-A42F-0A9BE4CD47C1}" srcOrd="1" destOrd="0" presId="urn:microsoft.com/office/officeart/2018/2/layout/IconVerticalSolidList"/>
    <dgm:cxn modelId="{01071043-7D35-4E06-9C66-85AA54EFB237}" type="presParOf" srcId="{30D0E9E7-F717-4A5A-80B8-042A80DB756B}" destId="{7B0194CF-BF52-4D40-AB74-238056CC2FD3}" srcOrd="2" destOrd="0" presId="urn:microsoft.com/office/officeart/2018/2/layout/IconVerticalSolidList"/>
    <dgm:cxn modelId="{D13C149E-B477-4BBA-BE7B-4FA8CCA9E578}" type="presParOf" srcId="{7B0194CF-BF52-4D40-AB74-238056CC2FD3}" destId="{D0F862FF-8C43-4CC0-A585-E4E5E3A6E38C}" srcOrd="0" destOrd="0" presId="urn:microsoft.com/office/officeart/2018/2/layout/IconVerticalSolidList"/>
    <dgm:cxn modelId="{77131382-ADE5-4F21-B805-F4520832DE52}" type="presParOf" srcId="{7B0194CF-BF52-4D40-AB74-238056CC2FD3}" destId="{0A060605-82F7-4DAF-9DEB-2E6AA8707A1D}" srcOrd="1" destOrd="0" presId="urn:microsoft.com/office/officeart/2018/2/layout/IconVerticalSolidList"/>
    <dgm:cxn modelId="{D39DD2F7-05A7-4047-9004-50FD1238CA33}" type="presParOf" srcId="{7B0194CF-BF52-4D40-AB74-238056CC2FD3}" destId="{396AFA2F-947F-485A-B705-01FE98E47512}" srcOrd="2" destOrd="0" presId="urn:microsoft.com/office/officeart/2018/2/layout/IconVerticalSolidList"/>
    <dgm:cxn modelId="{C4E8B61F-C0D8-4767-9BF1-FCCE43494A33}" type="presParOf" srcId="{7B0194CF-BF52-4D40-AB74-238056CC2FD3}" destId="{0B480C87-95D8-440E-9326-932F49F1003A}" srcOrd="3" destOrd="0" presId="urn:microsoft.com/office/officeart/2018/2/layout/IconVerticalSolidList"/>
    <dgm:cxn modelId="{025756D4-9FFF-4C0E-8C14-557921F2F276}" type="presParOf" srcId="{30D0E9E7-F717-4A5A-80B8-042A80DB756B}" destId="{26644FB7-D119-4F50-8832-A4E3A35EB1CD}" srcOrd="3" destOrd="0" presId="urn:microsoft.com/office/officeart/2018/2/layout/IconVerticalSolidList"/>
    <dgm:cxn modelId="{EF29A056-6BE4-45A7-9F80-B7AA4416975E}" type="presParOf" srcId="{30D0E9E7-F717-4A5A-80B8-042A80DB756B}" destId="{1F08DA17-6EBD-4A6E-8DF9-1236A8E8B9C6}" srcOrd="4" destOrd="0" presId="urn:microsoft.com/office/officeart/2018/2/layout/IconVerticalSolidList"/>
    <dgm:cxn modelId="{BE75F1FE-7008-409E-A915-706782B6F8D3}" type="presParOf" srcId="{1F08DA17-6EBD-4A6E-8DF9-1236A8E8B9C6}" destId="{F50A4FBC-160D-42A2-91BB-52B31C9E9E16}" srcOrd="0" destOrd="0" presId="urn:microsoft.com/office/officeart/2018/2/layout/IconVerticalSolidList"/>
    <dgm:cxn modelId="{76F9E354-5DCC-4A4B-A468-02AF1442EC95}" type="presParOf" srcId="{1F08DA17-6EBD-4A6E-8DF9-1236A8E8B9C6}" destId="{887AD1F2-A08B-4541-951E-3AC49535F96A}" srcOrd="1" destOrd="0" presId="urn:microsoft.com/office/officeart/2018/2/layout/IconVerticalSolidList"/>
    <dgm:cxn modelId="{5DA2A46F-BD89-4CB0-9669-F2A048E4F2D6}" type="presParOf" srcId="{1F08DA17-6EBD-4A6E-8DF9-1236A8E8B9C6}" destId="{2FF3BDEB-BF7C-45A8-AFA6-4E38F5FA70DA}" srcOrd="2" destOrd="0" presId="urn:microsoft.com/office/officeart/2018/2/layout/IconVerticalSolidList"/>
    <dgm:cxn modelId="{28916788-7CD8-4283-AC3F-062A797004C7}" type="presParOf" srcId="{1F08DA17-6EBD-4A6E-8DF9-1236A8E8B9C6}" destId="{7D0245E8-5874-482F-9AA3-D236CCC534AE}" srcOrd="3" destOrd="0" presId="urn:microsoft.com/office/officeart/2018/2/layout/IconVerticalSolidList"/>
    <dgm:cxn modelId="{E60D015B-834E-4F2F-AD1D-4AA7ED3AD171}" type="presParOf" srcId="{30D0E9E7-F717-4A5A-80B8-042A80DB756B}" destId="{28599BDC-B693-4174-82CB-FF75E997F200}" srcOrd="5" destOrd="0" presId="urn:microsoft.com/office/officeart/2018/2/layout/IconVerticalSolidList"/>
    <dgm:cxn modelId="{7CA52375-E148-4ED4-836F-C351927FFBE6}" type="presParOf" srcId="{30D0E9E7-F717-4A5A-80B8-042A80DB756B}" destId="{354690BA-547F-481C-B65A-819A87842A46}" srcOrd="6" destOrd="0" presId="urn:microsoft.com/office/officeart/2018/2/layout/IconVerticalSolidList"/>
    <dgm:cxn modelId="{79E0F786-6ADA-4974-87CA-791BA08393CF}" type="presParOf" srcId="{354690BA-547F-481C-B65A-819A87842A46}" destId="{869430A5-7B75-4175-B878-43DFBCCE756C}" srcOrd="0" destOrd="0" presId="urn:microsoft.com/office/officeart/2018/2/layout/IconVerticalSolidList"/>
    <dgm:cxn modelId="{8DB4988E-5E9E-4831-A573-82F4A0DD78ED}" type="presParOf" srcId="{354690BA-547F-481C-B65A-819A87842A46}" destId="{2F2BA3D1-0E82-47B8-AD94-9442F7A49F28}" srcOrd="1" destOrd="0" presId="urn:microsoft.com/office/officeart/2018/2/layout/IconVerticalSolidList"/>
    <dgm:cxn modelId="{F1001770-E37F-41D3-A4ED-A9C3945EA092}" type="presParOf" srcId="{354690BA-547F-481C-B65A-819A87842A46}" destId="{F68B7CFC-518C-4659-88E2-466449519832}" srcOrd="2" destOrd="0" presId="urn:microsoft.com/office/officeart/2018/2/layout/IconVerticalSolidList"/>
    <dgm:cxn modelId="{38DD408A-B4F4-4C4D-A736-A2A6D072DB23}" type="presParOf" srcId="{354690BA-547F-481C-B65A-819A87842A46}" destId="{E83D07D2-EBEC-471B-8C6A-4629587E230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511377C-24AC-4EA6-8A23-FA72B52821C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7DBFE78-0B39-451D-BBE4-CDD9ADEE254E}">
      <dgm:prSet/>
      <dgm:spPr/>
      <dgm:t>
        <a:bodyPr/>
        <a:lstStyle/>
        <a:p>
          <a:r>
            <a:rPr lang="en-US"/>
            <a:t>Digital forensics has gained prominence in response to the rapid escalation of cyber-crimes</a:t>
          </a:r>
        </a:p>
      </dgm:t>
    </dgm:pt>
    <dgm:pt modelId="{18931D7B-24D1-492E-B211-AFB182368332}" type="parTrans" cxnId="{D2610429-2B17-4A7D-A13F-855048755A9A}">
      <dgm:prSet/>
      <dgm:spPr/>
      <dgm:t>
        <a:bodyPr/>
        <a:lstStyle/>
        <a:p>
          <a:endParaRPr lang="en-US"/>
        </a:p>
      </dgm:t>
    </dgm:pt>
    <dgm:pt modelId="{723C90A7-D44E-431D-96A4-0B20B9DD2636}" type="sibTrans" cxnId="{D2610429-2B17-4A7D-A13F-855048755A9A}">
      <dgm:prSet/>
      <dgm:spPr/>
      <dgm:t>
        <a:bodyPr/>
        <a:lstStyle/>
        <a:p>
          <a:endParaRPr lang="en-US"/>
        </a:p>
      </dgm:t>
    </dgm:pt>
    <dgm:pt modelId="{E344C8C9-1A14-411F-8A34-DAB776D997EB}">
      <dgm:prSet/>
      <dgm:spPr/>
      <dgm:t>
        <a:bodyPr/>
        <a:lstStyle/>
        <a:p>
          <a:r>
            <a:rPr lang="en-US"/>
            <a:t>This paper provides an overview of digital forensics and explores the current trends identified by experts in the field</a:t>
          </a:r>
        </a:p>
      </dgm:t>
    </dgm:pt>
    <dgm:pt modelId="{8643BFA9-1B99-402D-9D63-787B70AC14FD}" type="parTrans" cxnId="{24720968-3580-480A-B027-EF115E502B84}">
      <dgm:prSet/>
      <dgm:spPr/>
      <dgm:t>
        <a:bodyPr/>
        <a:lstStyle/>
        <a:p>
          <a:endParaRPr lang="en-US"/>
        </a:p>
      </dgm:t>
    </dgm:pt>
    <dgm:pt modelId="{9D6594D7-0494-4003-A422-8CB612127818}" type="sibTrans" cxnId="{24720968-3580-480A-B027-EF115E502B84}">
      <dgm:prSet/>
      <dgm:spPr/>
      <dgm:t>
        <a:bodyPr/>
        <a:lstStyle/>
        <a:p>
          <a:endParaRPr lang="en-US"/>
        </a:p>
      </dgm:t>
    </dgm:pt>
    <dgm:pt modelId="{4426BE26-CBF3-4118-9505-2D556BA40FD2}">
      <dgm:prSet/>
      <dgm:spPr/>
      <dgm:t>
        <a:bodyPr/>
        <a:lstStyle/>
        <a:p>
          <a:r>
            <a:rPr lang="en-US" dirty="0"/>
            <a:t>It argues the benefits of utilizing cloud storage over traditional methods for storing digital forensic data, highlighting improvements in cost efficiency, data protection, integrity, and ease of access</a:t>
          </a:r>
        </a:p>
      </dgm:t>
    </dgm:pt>
    <dgm:pt modelId="{8A85DB78-0461-4213-B328-4EAC0E2965C2}" type="parTrans" cxnId="{6C32164E-8156-4C59-AF06-6716D6B79FAE}">
      <dgm:prSet/>
      <dgm:spPr/>
      <dgm:t>
        <a:bodyPr/>
        <a:lstStyle/>
        <a:p>
          <a:endParaRPr lang="en-US"/>
        </a:p>
      </dgm:t>
    </dgm:pt>
    <dgm:pt modelId="{DB2A4435-13F8-4B1E-A086-4D3D1CDDB7CB}" type="sibTrans" cxnId="{6C32164E-8156-4C59-AF06-6716D6B79FAE}">
      <dgm:prSet/>
      <dgm:spPr/>
      <dgm:t>
        <a:bodyPr/>
        <a:lstStyle/>
        <a:p>
          <a:endParaRPr lang="en-US"/>
        </a:p>
      </dgm:t>
    </dgm:pt>
    <dgm:pt modelId="{16477705-4E1B-4C3E-B84C-6ABFD0269F05}" type="pres">
      <dgm:prSet presAssocID="{7511377C-24AC-4EA6-8A23-FA72B52821CB}" presName="root" presStyleCnt="0">
        <dgm:presLayoutVars>
          <dgm:dir/>
          <dgm:resizeHandles val="exact"/>
        </dgm:presLayoutVars>
      </dgm:prSet>
      <dgm:spPr/>
    </dgm:pt>
    <dgm:pt modelId="{0507B57D-1864-4A21-9604-418BEECF76E6}" type="pres">
      <dgm:prSet presAssocID="{C7DBFE78-0B39-451D-BBE4-CDD9ADEE254E}" presName="compNode" presStyleCnt="0"/>
      <dgm:spPr/>
    </dgm:pt>
    <dgm:pt modelId="{745B9D17-A838-4583-ABC2-B6AFE889C885}" type="pres">
      <dgm:prSet presAssocID="{C7DBFE78-0B39-451D-BBE4-CDD9ADEE254E}" presName="bgRect" presStyleLbl="bgShp" presStyleIdx="0" presStyleCnt="3"/>
      <dgm:spPr/>
    </dgm:pt>
    <dgm:pt modelId="{4B6D4113-0326-476A-A06B-5906412E5CF3}" type="pres">
      <dgm:prSet presAssocID="{C7DBFE78-0B39-451D-BBE4-CDD9ADEE25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6E58CFEF-A8B6-486D-912F-A49DAB5C5FEC}" type="pres">
      <dgm:prSet presAssocID="{C7DBFE78-0B39-451D-BBE4-CDD9ADEE254E}" presName="spaceRect" presStyleCnt="0"/>
      <dgm:spPr/>
    </dgm:pt>
    <dgm:pt modelId="{B57A69E6-CA5C-4BAE-A84D-D1AE75179503}" type="pres">
      <dgm:prSet presAssocID="{C7DBFE78-0B39-451D-BBE4-CDD9ADEE254E}" presName="parTx" presStyleLbl="revTx" presStyleIdx="0" presStyleCnt="3">
        <dgm:presLayoutVars>
          <dgm:chMax val="0"/>
          <dgm:chPref val="0"/>
        </dgm:presLayoutVars>
      </dgm:prSet>
      <dgm:spPr/>
    </dgm:pt>
    <dgm:pt modelId="{D154E037-10DC-46E1-A547-8F576D000A78}" type="pres">
      <dgm:prSet presAssocID="{723C90A7-D44E-431D-96A4-0B20B9DD2636}" presName="sibTrans" presStyleCnt="0"/>
      <dgm:spPr/>
    </dgm:pt>
    <dgm:pt modelId="{D80BBAB6-38B0-4F5F-9D1F-1FD987F314C2}" type="pres">
      <dgm:prSet presAssocID="{E344C8C9-1A14-411F-8A34-DAB776D997EB}" presName="compNode" presStyleCnt="0"/>
      <dgm:spPr/>
    </dgm:pt>
    <dgm:pt modelId="{99E28E79-05DD-4A15-861D-EA5594A48E0C}" type="pres">
      <dgm:prSet presAssocID="{E344C8C9-1A14-411F-8A34-DAB776D997EB}" presName="bgRect" presStyleLbl="bgShp" presStyleIdx="1" presStyleCnt="3"/>
      <dgm:spPr/>
    </dgm:pt>
    <dgm:pt modelId="{DF4B4F2B-0BAA-405B-A8D8-6007040A6CE8}" type="pres">
      <dgm:prSet presAssocID="{E344C8C9-1A14-411F-8A34-DAB776D997E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63E1C30-ADF2-4DF9-922A-531A277A6DEE}" type="pres">
      <dgm:prSet presAssocID="{E344C8C9-1A14-411F-8A34-DAB776D997EB}" presName="spaceRect" presStyleCnt="0"/>
      <dgm:spPr/>
    </dgm:pt>
    <dgm:pt modelId="{051CD485-4D0E-4932-85AD-58F667653FF4}" type="pres">
      <dgm:prSet presAssocID="{E344C8C9-1A14-411F-8A34-DAB776D997EB}" presName="parTx" presStyleLbl="revTx" presStyleIdx="1" presStyleCnt="3">
        <dgm:presLayoutVars>
          <dgm:chMax val="0"/>
          <dgm:chPref val="0"/>
        </dgm:presLayoutVars>
      </dgm:prSet>
      <dgm:spPr/>
    </dgm:pt>
    <dgm:pt modelId="{1C594AEC-4B50-41F6-824E-D0B9D511ED80}" type="pres">
      <dgm:prSet presAssocID="{9D6594D7-0494-4003-A422-8CB612127818}" presName="sibTrans" presStyleCnt="0"/>
      <dgm:spPr/>
    </dgm:pt>
    <dgm:pt modelId="{2B7DE610-0448-46A6-85E5-1FEC00F1AAB0}" type="pres">
      <dgm:prSet presAssocID="{4426BE26-CBF3-4118-9505-2D556BA40FD2}" presName="compNode" presStyleCnt="0"/>
      <dgm:spPr/>
    </dgm:pt>
    <dgm:pt modelId="{3FCC3EA8-BF6D-45D1-807B-4C149F61E60A}" type="pres">
      <dgm:prSet presAssocID="{4426BE26-CBF3-4118-9505-2D556BA40FD2}" presName="bgRect" presStyleLbl="bgShp" presStyleIdx="2" presStyleCnt="3"/>
      <dgm:spPr/>
    </dgm:pt>
    <dgm:pt modelId="{0C3EFDA6-3FB3-4115-8C85-3347831E8A87}" type="pres">
      <dgm:prSet presAssocID="{4426BE26-CBF3-4118-9505-2D556BA40FD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redder"/>
        </a:ext>
      </dgm:extLst>
    </dgm:pt>
    <dgm:pt modelId="{4AA5D855-D93E-46C7-9D16-A160A93A2A5D}" type="pres">
      <dgm:prSet presAssocID="{4426BE26-CBF3-4118-9505-2D556BA40FD2}" presName="spaceRect" presStyleCnt="0"/>
      <dgm:spPr/>
    </dgm:pt>
    <dgm:pt modelId="{92317457-BA6F-4F1A-B6DA-4F554F91C76A}" type="pres">
      <dgm:prSet presAssocID="{4426BE26-CBF3-4118-9505-2D556BA40FD2}" presName="parTx" presStyleLbl="revTx" presStyleIdx="2" presStyleCnt="3">
        <dgm:presLayoutVars>
          <dgm:chMax val="0"/>
          <dgm:chPref val="0"/>
        </dgm:presLayoutVars>
      </dgm:prSet>
      <dgm:spPr/>
    </dgm:pt>
  </dgm:ptLst>
  <dgm:cxnLst>
    <dgm:cxn modelId="{D2610429-2B17-4A7D-A13F-855048755A9A}" srcId="{7511377C-24AC-4EA6-8A23-FA72B52821CB}" destId="{C7DBFE78-0B39-451D-BBE4-CDD9ADEE254E}" srcOrd="0" destOrd="0" parTransId="{18931D7B-24D1-492E-B211-AFB182368332}" sibTransId="{723C90A7-D44E-431D-96A4-0B20B9DD2636}"/>
    <dgm:cxn modelId="{6C32164E-8156-4C59-AF06-6716D6B79FAE}" srcId="{7511377C-24AC-4EA6-8A23-FA72B52821CB}" destId="{4426BE26-CBF3-4118-9505-2D556BA40FD2}" srcOrd="2" destOrd="0" parTransId="{8A85DB78-0461-4213-B328-4EAC0E2965C2}" sibTransId="{DB2A4435-13F8-4B1E-A086-4D3D1CDDB7CB}"/>
    <dgm:cxn modelId="{324E2F64-01A5-4116-8BC3-FD9176F4E58E}" type="presOf" srcId="{4426BE26-CBF3-4118-9505-2D556BA40FD2}" destId="{92317457-BA6F-4F1A-B6DA-4F554F91C76A}" srcOrd="0" destOrd="0" presId="urn:microsoft.com/office/officeart/2018/2/layout/IconVerticalSolidList"/>
    <dgm:cxn modelId="{24720968-3580-480A-B027-EF115E502B84}" srcId="{7511377C-24AC-4EA6-8A23-FA72B52821CB}" destId="{E344C8C9-1A14-411F-8A34-DAB776D997EB}" srcOrd="1" destOrd="0" parTransId="{8643BFA9-1B99-402D-9D63-787B70AC14FD}" sibTransId="{9D6594D7-0494-4003-A422-8CB612127818}"/>
    <dgm:cxn modelId="{F56C036C-D6D8-4935-8B39-0C5DA55139DD}" type="presOf" srcId="{C7DBFE78-0B39-451D-BBE4-CDD9ADEE254E}" destId="{B57A69E6-CA5C-4BAE-A84D-D1AE75179503}" srcOrd="0" destOrd="0" presId="urn:microsoft.com/office/officeart/2018/2/layout/IconVerticalSolidList"/>
    <dgm:cxn modelId="{FC3B556C-C5D3-4076-9247-95D8E6FD473F}" type="presOf" srcId="{7511377C-24AC-4EA6-8A23-FA72B52821CB}" destId="{16477705-4E1B-4C3E-B84C-6ABFD0269F05}" srcOrd="0" destOrd="0" presId="urn:microsoft.com/office/officeart/2018/2/layout/IconVerticalSolidList"/>
    <dgm:cxn modelId="{FDA73FFC-8596-4ABC-91A0-831FE50355BC}" type="presOf" srcId="{E344C8C9-1A14-411F-8A34-DAB776D997EB}" destId="{051CD485-4D0E-4932-85AD-58F667653FF4}" srcOrd="0" destOrd="0" presId="urn:microsoft.com/office/officeart/2018/2/layout/IconVerticalSolidList"/>
    <dgm:cxn modelId="{4C32550E-0A50-4D14-9B99-B4828803A41D}" type="presParOf" srcId="{16477705-4E1B-4C3E-B84C-6ABFD0269F05}" destId="{0507B57D-1864-4A21-9604-418BEECF76E6}" srcOrd="0" destOrd="0" presId="urn:microsoft.com/office/officeart/2018/2/layout/IconVerticalSolidList"/>
    <dgm:cxn modelId="{B92E71A9-A244-47FD-A2F3-1DD4549B4B9A}" type="presParOf" srcId="{0507B57D-1864-4A21-9604-418BEECF76E6}" destId="{745B9D17-A838-4583-ABC2-B6AFE889C885}" srcOrd="0" destOrd="0" presId="urn:microsoft.com/office/officeart/2018/2/layout/IconVerticalSolidList"/>
    <dgm:cxn modelId="{DF3DDD6D-E140-4194-91A6-C4ABAC48A51B}" type="presParOf" srcId="{0507B57D-1864-4A21-9604-418BEECF76E6}" destId="{4B6D4113-0326-476A-A06B-5906412E5CF3}" srcOrd="1" destOrd="0" presId="urn:microsoft.com/office/officeart/2018/2/layout/IconVerticalSolidList"/>
    <dgm:cxn modelId="{BA7991B2-A70B-42B9-B6FC-8639E008CAD5}" type="presParOf" srcId="{0507B57D-1864-4A21-9604-418BEECF76E6}" destId="{6E58CFEF-A8B6-486D-912F-A49DAB5C5FEC}" srcOrd="2" destOrd="0" presId="urn:microsoft.com/office/officeart/2018/2/layout/IconVerticalSolidList"/>
    <dgm:cxn modelId="{59F9D7A2-5F1F-4B39-A3B2-E490B7941119}" type="presParOf" srcId="{0507B57D-1864-4A21-9604-418BEECF76E6}" destId="{B57A69E6-CA5C-4BAE-A84D-D1AE75179503}" srcOrd="3" destOrd="0" presId="urn:microsoft.com/office/officeart/2018/2/layout/IconVerticalSolidList"/>
    <dgm:cxn modelId="{6C9ED7D9-BC84-4CB9-87B7-4D4B8F13A8EE}" type="presParOf" srcId="{16477705-4E1B-4C3E-B84C-6ABFD0269F05}" destId="{D154E037-10DC-46E1-A547-8F576D000A78}" srcOrd="1" destOrd="0" presId="urn:microsoft.com/office/officeart/2018/2/layout/IconVerticalSolidList"/>
    <dgm:cxn modelId="{048ED728-88EC-4606-B21D-B4EC3A45727A}" type="presParOf" srcId="{16477705-4E1B-4C3E-B84C-6ABFD0269F05}" destId="{D80BBAB6-38B0-4F5F-9D1F-1FD987F314C2}" srcOrd="2" destOrd="0" presId="urn:microsoft.com/office/officeart/2018/2/layout/IconVerticalSolidList"/>
    <dgm:cxn modelId="{82239112-1787-441D-BAFC-EEF705A30F0E}" type="presParOf" srcId="{D80BBAB6-38B0-4F5F-9D1F-1FD987F314C2}" destId="{99E28E79-05DD-4A15-861D-EA5594A48E0C}" srcOrd="0" destOrd="0" presId="urn:microsoft.com/office/officeart/2018/2/layout/IconVerticalSolidList"/>
    <dgm:cxn modelId="{E929FFE2-2263-4343-9A69-CF2FC4F9F580}" type="presParOf" srcId="{D80BBAB6-38B0-4F5F-9D1F-1FD987F314C2}" destId="{DF4B4F2B-0BAA-405B-A8D8-6007040A6CE8}" srcOrd="1" destOrd="0" presId="urn:microsoft.com/office/officeart/2018/2/layout/IconVerticalSolidList"/>
    <dgm:cxn modelId="{565B4F5F-5C6D-42CA-A452-D987AD36D78D}" type="presParOf" srcId="{D80BBAB6-38B0-4F5F-9D1F-1FD987F314C2}" destId="{E63E1C30-ADF2-4DF9-922A-531A277A6DEE}" srcOrd="2" destOrd="0" presId="urn:microsoft.com/office/officeart/2018/2/layout/IconVerticalSolidList"/>
    <dgm:cxn modelId="{67D27392-C770-493B-850C-8631AA446F4E}" type="presParOf" srcId="{D80BBAB6-38B0-4F5F-9D1F-1FD987F314C2}" destId="{051CD485-4D0E-4932-85AD-58F667653FF4}" srcOrd="3" destOrd="0" presId="urn:microsoft.com/office/officeart/2018/2/layout/IconVerticalSolidList"/>
    <dgm:cxn modelId="{CB085277-F464-49D1-B58D-7C0526D61D1B}" type="presParOf" srcId="{16477705-4E1B-4C3E-B84C-6ABFD0269F05}" destId="{1C594AEC-4B50-41F6-824E-D0B9D511ED80}" srcOrd="3" destOrd="0" presId="urn:microsoft.com/office/officeart/2018/2/layout/IconVerticalSolidList"/>
    <dgm:cxn modelId="{43243FAE-3D9F-4CE6-94F3-F20267C432FE}" type="presParOf" srcId="{16477705-4E1B-4C3E-B84C-6ABFD0269F05}" destId="{2B7DE610-0448-46A6-85E5-1FEC00F1AAB0}" srcOrd="4" destOrd="0" presId="urn:microsoft.com/office/officeart/2018/2/layout/IconVerticalSolidList"/>
    <dgm:cxn modelId="{A2BE0FB0-9373-4BED-847F-690009C09959}" type="presParOf" srcId="{2B7DE610-0448-46A6-85E5-1FEC00F1AAB0}" destId="{3FCC3EA8-BF6D-45D1-807B-4C149F61E60A}" srcOrd="0" destOrd="0" presId="urn:microsoft.com/office/officeart/2018/2/layout/IconVerticalSolidList"/>
    <dgm:cxn modelId="{FF2E8C0F-BFF8-4282-89DD-FB2F89D6F52D}" type="presParOf" srcId="{2B7DE610-0448-46A6-85E5-1FEC00F1AAB0}" destId="{0C3EFDA6-3FB3-4115-8C85-3347831E8A87}" srcOrd="1" destOrd="0" presId="urn:microsoft.com/office/officeart/2018/2/layout/IconVerticalSolidList"/>
    <dgm:cxn modelId="{CE51275F-3AAE-458C-9972-0B801B3C5CA0}" type="presParOf" srcId="{2B7DE610-0448-46A6-85E5-1FEC00F1AAB0}" destId="{4AA5D855-D93E-46C7-9D16-A160A93A2A5D}" srcOrd="2" destOrd="0" presId="urn:microsoft.com/office/officeart/2018/2/layout/IconVerticalSolidList"/>
    <dgm:cxn modelId="{EF48F0B4-6751-45DF-A6C9-76DE355FCE25}" type="presParOf" srcId="{2B7DE610-0448-46A6-85E5-1FEC00F1AAB0}" destId="{92317457-BA6F-4F1A-B6DA-4F554F91C76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1C068-F545-4B3C-94B4-8A4AD400D149}">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B9EBE1-7D2E-4D7E-856F-C03338396188}">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6CE3F-E278-4474-A2E1-2407D5E5AB44}">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The huge expansion of computer networks over the past few years, to small regional systems the web, has made the area of digital forensics more well known</a:t>
          </a:r>
        </a:p>
      </dsp:txBody>
      <dsp:txXfrm>
        <a:off x="1927918" y="713"/>
        <a:ext cx="5075858" cy="1669193"/>
      </dsp:txXfrm>
    </dsp:sp>
    <dsp:sp modelId="{A7508C66-CC48-4EDE-97A1-FA6F8F0AFDD2}">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9D6CEA-0C0D-4303-9630-3151C083E9BA}">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55A2A8-888E-45BB-99C0-90BE23BF2555}">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To make sure that digital evidence can be used in court to prove crimes, digital forensics is the careful process of gathering, analyzing, recording, and putting digital evidence onto a timeline</a:t>
          </a:r>
        </a:p>
      </dsp:txBody>
      <dsp:txXfrm>
        <a:off x="1927918" y="2087205"/>
        <a:ext cx="5075858" cy="1669193"/>
      </dsp:txXfrm>
    </dsp:sp>
    <dsp:sp modelId="{C227F1E9-F0E5-478B-A872-9846744D7CA3}">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9D0950-EE3D-4ACC-8DA7-EADFF78D0759}">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9135C-3F18-4DB9-8DE4-758D979953CC}">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The goal of the research is to look at how digital forensics is changing in the field of cybersecurity, focusing on the dangers, possibilities, challenges, and new trends</a:t>
          </a:r>
        </a:p>
      </dsp:txBody>
      <dsp:txXfrm>
        <a:off x="1927918" y="4173697"/>
        <a:ext cx="5075858" cy="1669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33D86-3CC6-43E7-A71D-F0F96A6931A4}">
      <dsp:nvSpPr>
        <dsp:cNvPr id="0" name=""/>
        <dsp:cNvSpPr/>
      </dsp:nvSpPr>
      <dsp:spPr>
        <a:xfrm>
          <a:off x="973190" y="238247"/>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09943-CD91-4574-8A98-4FEBA6A9EF18}">
      <dsp:nvSpPr>
        <dsp:cNvPr id="0" name=""/>
        <dsp:cNvSpPr/>
      </dsp:nvSpPr>
      <dsp:spPr>
        <a:xfrm>
          <a:off x="1242597" y="50765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6833B5-6C05-4338-B2B5-BA5202DF354F}">
      <dsp:nvSpPr>
        <dsp:cNvPr id="0" name=""/>
        <dsp:cNvSpPr/>
      </dsp:nvSpPr>
      <dsp:spPr>
        <a:xfrm>
          <a:off x="569079" y="1896137"/>
          <a:ext cx="2072362" cy="1527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Digital forensics, which is also called computer forensics, has become an important field for looking into cybercrimes, data leaks, and other types of bad behavior online</a:t>
          </a:r>
        </a:p>
      </dsp:txBody>
      <dsp:txXfrm>
        <a:off x="569079" y="1896137"/>
        <a:ext cx="2072362" cy="1527978"/>
      </dsp:txXfrm>
    </dsp:sp>
    <dsp:sp modelId="{9007AA94-944E-441D-B583-2905A37BC0B2}">
      <dsp:nvSpPr>
        <dsp:cNvPr id="0" name=""/>
        <dsp:cNvSpPr/>
      </dsp:nvSpPr>
      <dsp:spPr>
        <a:xfrm>
          <a:off x="3408216" y="238247"/>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562F43-D10F-46F2-826F-AA0F64A41C03}">
      <dsp:nvSpPr>
        <dsp:cNvPr id="0" name=""/>
        <dsp:cNvSpPr/>
      </dsp:nvSpPr>
      <dsp:spPr>
        <a:xfrm>
          <a:off x="3677623" y="50765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1DFD5C-2BC5-4EC8-9320-32FADDBB53B3}">
      <dsp:nvSpPr>
        <dsp:cNvPr id="0" name=""/>
        <dsp:cNvSpPr/>
      </dsp:nvSpPr>
      <dsp:spPr>
        <a:xfrm>
          <a:off x="3004105" y="1896137"/>
          <a:ext cx="2072362" cy="1527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PyCharm, an Integrated Development Environment for the Python programming language, has emerged as a valuable custom toolkit for digital forensic analysts</a:t>
          </a:r>
        </a:p>
      </dsp:txBody>
      <dsp:txXfrm>
        <a:off x="3004105" y="1896137"/>
        <a:ext cx="2072362" cy="1527978"/>
      </dsp:txXfrm>
    </dsp:sp>
    <dsp:sp modelId="{8E5BA26A-E279-4581-8F40-EEB949550ABF}">
      <dsp:nvSpPr>
        <dsp:cNvPr id="0" name=""/>
        <dsp:cNvSpPr/>
      </dsp:nvSpPr>
      <dsp:spPr>
        <a:xfrm>
          <a:off x="5843242" y="238247"/>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FC766-ECE5-42B2-8299-0CE34A548AFD}">
      <dsp:nvSpPr>
        <dsp:cNvPr id="0" name=""/>
        <dsp:cNvSpPr/>
      </dsp:nvSpPr>
      <dsp:spPr>
        <a:xfrm>
          <a:off x="6112649" y="50765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173B45-4B59-43F4-9C63-57B848F39671}">
      <dsp:nvSpPr>
        <dsp:cNvPr id="0" name=""/>
        <dsp:cNvSpPr/>
      </dsp:nvSpPr>
      <dsp:spPr>
        <a:xfrm>
          <a:off x="5439131" y="1896137"/>
          <a:ext cx="2072362" cy="1527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PyCharm provides a comprehensive set of features and tools that facilitate the development, testing, and debugging of Python scripts and applications, making it well-suited for forensic analysis tasks</a:t>
          </a:r>
        </a:p>
      </dsp:txBody>
      <dsp:txXfrm>
        <a:off x="5439131" y="1896137"/>
        <a:ext cx="2072362" cy="1527978"/>
      </dsp:txXfrm>
    </dsp:sp>
    <dsp:sp modelId="{D5EC7335-0BE5-413C-8684-AB28DE20086E}">
      <dsp:nvSpPr>
        <dsp:cNvPr id="0" name=""/>
        <dsp:cNvSpPr/>
      </dsp:nvSpPr>
      <dsp:spPr>
        <a:xfrm>
          <a:off x="8278268" y="238247"/>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FF564-06ED-433E-AC4B-149093513DFD}">
      <dsp:nvSpPr>
        <dsp:cNvPr id="0" name=""/>
        <dsp:cNvSpPr/>
      </dsp:nvSpPr>
      <dsp:spPr>
        <a:xfrm>
          <a:off x="8547675" y="50765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17BE3F-6542-4344-8294-C3D466FE44F4}">
      <dsp:nvSpPr>
        <dsp:cNvPr id="0" name=""/>
        <dsp:cNvSpPr/>
      </dsp:nvSpPr>
      <dsp:spPr>
        <a:xfrm>
          <a:off x="7874157" y="1896137"/>
          <a:ext cx="2072362" cy="15279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Additionally, PyCharm's built-in version control system and project management capabilities enhance collaboration and organization, allowing forensic teams to work efficiently on complex investigations</a:t>
          </a:r>
        </a:p>
      </dsp:txBody>
      <dsp:txXfrm>
        <a:off x="7874157" y="1896137"/>
        <a:ext cx="2072362" cy="1527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29B5-3997-4948-A335-A7CAD78BC641}">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C5E09-D81A-42A5-BE97-BEF6B4A66B35}">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A95835-6225-4249-9843-A96337E22F82}">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666750">
            <a:lnSpc>
              <a:spcPct val="90000"/>
            </a:lnSpc>
            <a:spcBef>
              <a:spcPct val="0"/>
            </a:spcBef>
            <a:spcAft>
              <a:spcPct val="35000"/>
            </a:spcAft>
            <a:buNone/>
          </a:pPr>
          <a:r>
            <a:rPr lang="en-US" sz="1500" kern="1200"/>
            <a:t>Despite advancements in digital forensics tools and techniques, forensic analysts still face challenges in effectively and efficiently conducting investigations in rapidly evolving digital environments</a:t>
          </a:r>
        </a:p>
      </dsp:txBody>
      <dsp:txXfrm>
        <a:off x="1927918" y="713"/>
        <a:ext cx="5075858" cy="1669193"/>
      </dsp:txXfrm>
    </dsp:sp>
    <dsp:sp modelId="{D9BEF451-DBDE-4C01-9270-8265D69229CD}">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BE6B8-BFF9-4167-9779-618A4A1EA27B}">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DA93C1-3EC6-4298-A345-251F3AEDF404}">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666750">
            <a:lnSpc>
              <a:spcPct val="90000"/>
            </a:lnSpc>
            <a:spcBef>
              <a:spcPct val="0"/>
            </a:spcBef>
            <a:spcAft>
              <a:spcPct val="35000"/>
            </a:spcAft>
            <a:buNone/>
          </a:pPr>
          <a:r>
            <a:rPr lang="en-US" sz="1500" kern="1200"/>
            <a:t>Specifically, the research aims to investigate the feasibility and effectiveness of utilizing PyCharm, an Integrated Development Environment for the Python programming language, as a custom toolkit for digital forensic analysis</a:t>
          </a:r>
        </a:p>
      </dsp:txBody>
      <dsp:txXfrm>
        <a:off x="1927918" y="2087205"/>
        <a:ext cx="5075858" cy="1669193"/>
      </dsp:txXfrm>
    </dsp:sp>
    <dsp:sp modelId="{3B08EBC2-2436-4E65-B7DF-2E8EDBD2FAA6}">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F29CA9-C904-4BEB-9599-5362A46900C4}">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8D1982-6C04-4C47-82FB-6724DC8D0FBC}">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666750">
            <a:lnSpc>
              <a:spcPct val="90000"/>
            </a:lnSpc>
            <a:spcBef>
              <a:spcPct val="0"/>
            </a:spcBef>
            <a:spcAft>
              <a:spcPct val="35000"/>
            </a:spcAft>
            <a:buNone/>
          </a:pPr>
          <a:r>
            <a:rPr lang="en-US" sz="1500" kern="1200"/>
            <a:t>The primary objective of this research is to evaluate the capabilities of PyCharm as a custom toolkit for digital forensic analysis, assess its usability and applicability in real-world forensic scenarios, and identify opportunities for further enhancement and optimization</a:t>
          </a:r>
        </a:p>
      </dsp:txBody>
      <dsp:txXfrm>
        <a:off x="1927918" y="4173697"/>
        <a:ext cx="5075858" cy="16691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59871-9D9B-4142-81E2-EB8FE7A124E1}">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DDA3A-68F5-46C1-90AB-0AE6A3DE103F}">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C98F28-BD28-4766-AB2E-6F7DC1E4FFCF}">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90000"/>
            </a:lnSpc>
            <a:spcBef>
              <a:spcPct val="0"/>
            </a:spcBef>
            <a:spcAft>
              <a:spcPct val="35000"/>
            </a:spcAft>
            <a:buNone/>
          </a:pPr>
          <a:r>
            <a:rPr lang="en-US" sz="1700" kern="1200"/>
            <a:t>For this project, the case study methodology will serve as the primary approach for evaluating PyCharm as a custom toolkit in digital forensic analysis</a:t>
          </a:r>
        </a:p>
      </dsp:txBody>
      <dsp:txXfrm>
        <a:off x="1927918" y="713"/>
        <a:ext cx="5075858" cy="1669193"/>
      </dsp:txXfrm>
    </dsp:sp>
    <dsp:sp modelId="{876B25A9-5C2E-4204-905C-2652D5D5FA2C}">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A111F-84AC-424C-8AC4-B94558522B9E}">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DB499-508D-4F8C-9522-441BE52AA306}">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90000"/>
            </a:lnSpc>
            <a:spcBef>
              <a:spcPct val="0"/>
            </a:spcBef>
            <a:spcAft>
              <a:spcPct val="35000"/>
            </a:spcAft>
            <a:buNone/>
          </a:pPr>
          <a:r>
            <a:rPr lang="en-US" sz="1700" kern="1200"/>
            <a:t>A selection of diverse real-world forensic cases will be carefully chosen to represent various types of digital investigations, ensuring a comprehensive examination of PyCharm's effectiveness across different scenarios</a:t>
          </a:r>
        </a:p>
      </dsp:txBody>
      <dsp:txXfrm>
        <a:off x="1927918" y="2087205"/>
        <a:ext cx="5075858" cy="1669193"/>
      </dsp:txXfrm>
    </dsp:sp>
    <dsp:sp modelId="{BD578237-3562-4BE3-92CF-8D5EFD8AC324}">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DF0DD8-AF10-4664-81F1-6CF83764FEC0}">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61C031-D7EB-4021-BF9B-9D86E513AF05}">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90000"/>
            </a:lnSpc>
            <a:spcBef>
              <a:spcPct val="0"/>
            </a:spcBef>
            <a:spcAft>
              <a:spcPct val="35000"/>
            </a:spcAft>
            <a:buNone/>
          </a:pPr>
          <a:r>
            <a:rPr lang="en-US" sz="1700" kern="1200"/>
            <a:t>PyCharm will be customized to meet the specific requirements of each forensic case, with plugins, tools, and scripts integrated to enhance its functionality for forensic analysis</a:t>
          </a:r>
        </a:p>
      </dsp:txBody>
      <dsp:txXfrm>
        <a:off x="1927918" y="4173697"/>
        <a:ext cx="5075858" cy="1669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902E7-7BA3-4959-BAC7-41BBC2109E70}">
      <dsp:nvSpPr>
        <dsp:cNvPr id="0" name=""/>
        <dsp:cNvSpPr/>
      </dsp:nvSpPr>
      <dsp:spPr>
        <a:xfrm>
          <a:off x="482417" y="816237"/>
          <a:ext cx="787851" cy="78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1DC357-62F3-497F-91DC-3EFC436E8BAB}">
      <dsp:nvSpPr>
        <dsp:cNvPr id="0" name=""/>
        <dsp:cNvSpPr/>
      </dsp:nvSpPr>
      <dsp:spPr>
        <a:xfrm>
          <a:off x="952" y="1948588"/>
          <a:ext cx="1750781" cy="1163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 this digital age, making sure that data is safe and easy to access is a top concern for everyone, and this is especially true when it comes to forensic proof</a:t>
          </a:r>
        </a:p>
      </dsp:txBody>
      <dsp:txXfrm>
        <a:off x="952" y="1948588"/>
        <a:ext cx="1750781" cy="1163995"/>
      </dsp:txXfrm>
    </dsp:sp>
    <dsp:sp modelId="{EB8A0E24-2884-4E1D-A026-1FD61BCDA076}">
      <dsp:nvSpPr>
        <dsp:cNvPr id="0" name=""/>
        <dsp:cNvSpPr/>
      </dsp:nvSpPr>
      <dsp:spPr>
        <a:xfrm>
          <a:off x="2539585" y="816237"/>
          <a:ext cx="787851" cy="78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7A90F3-95A7-47CF-AD1E-932A8AE36ED5}">
      <dsp:nvSpPr>
        <dsp:cNvPr id="0" name=""/>
        <dsp:cNvSpPr/>
      </dsp:nvSpPr>
      <dsp:spPr>
        <a:xfrm>
          <a:off x="2058120" y="1948588"/>
          <a:ext cx="1750781" cy="1163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Keeping digital proof safe after it has been captured is very hard, especially when it comes to keeping it safe and making sure it can be used in court without being changed</a:t>
          </a:r>
        </a:p>
      </dsp:txBody>
      <dsp:txXfrm>
        <a:off x="2058120" y="1948588"/>
        <a:ext cx="1750781" cy="1163995"/>
      </dsp:txXfrm>
    </dsp:sp>
    <dsp:sp modelId="{F88F5A5A-069F-4B5A-8065-47B0FDDE1622}">
      <dsp:nvSpPr>
        <dsp:cNvPr id="0" name=""/>
        <dsp:cNvSpPr/>
      </dsp:nvSpPr>
      <dsp:spPr>
        <a:xfrm>
          <a:off x="4596753" y="816237"/>
          <a:ext cx="787851" cy="78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AF780F-D7B1-4A29-8E50-94C24249D858}">
      <dsp:nvSpPr>
        <dsp:cNvPr id="0" name=""/>
        <dsp:cNvSpPr/>
      </dsp:nvSpPr>
      <dsp:spPr>
        <a:xfrm>
          <a:off x="4115288" y="1948588"/>
          <a:ext cx="1750781" cy="1163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Using cloud storage to back up digital proof, which adds an extra layer of security, looks like a good way to deal with this problem</a:t>
          </a:r>
        </a:p>
      </dsp:txBody>
      <dsp:txXfrm>
        <a:off x="4115288" y="1948588"/>
        <a:ext cx="1750781" cy="1163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2F64B-11E9-420E-BBE1-A12D924C7703}">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66C1D-EA23-4C83-8EDE-39D0E42E72DB}">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03395F-9375-452D-A20B-52788CD11A4D}">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77900">
            <a:lnSpc>
              <a:spcPct val="90000"/>
            </a:lnSpc>
            <a:spcBef>
              <a:spcPct val="0"/>
            </a:spcBef>
            <a:spcAft>
              <a:spcPct val="35000"/>
            </a:spcAft>
            <a:buNone/>
          </a:pPr>
          <a:r>
            <a:rPr lang="en-US" sz="2200" kern="1200"/>
            <a:t>It is much better to store digital evidence in the cloud because it protects its privacy, accuracy, and access</a:t>
          </a:r>
        </a:p>
      </dsp:txBody>
      <dsp:txXfrm>
        <a:off x="1927918" y="713"/>
        <a:ext cx="5075858" cy="1669193"/>
      </dsp:txXfrm>
    </dsp:sp>
    <dsp:sp modelId="{1519730E-6A4A-47E6-B5DD-1FF1F34C8AEA}">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C4384A-5740-4186-B95D-50BBFAEAD69C}">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E6DEC1-283A-4E0E-9252-467AC38568EA}">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77900">
            <a:lnSpc>
              <a:spcPct val="90000"/>
            </a:lnSpc>
            <a:spcBef>
              <a:spcPct val="0"/>
            </a:spcBef>
            <a:spcAft>
              <a:spcPct val="35000"/>
            </a:spcAft>
            <a:buNone/>
          </a:pPr>
          <a:r>
            <a:rPr lang="en-US" sz="2200" kern="1200"/>
            <a:t>It adds strong security features, like strong encryption and advanced firewall defenses, to keep proof safe from being changed</a:t>
          </a:r>
        </a:p>
      </dsp:txBody>
      <dsp:txXfrm>
        <a:off x="1927918" y="2087205"/>
        <a:ext cx="5075858" cy="1669193"/>
      </dsp:txXfrm>
    </dsp:sp>
    <dsp:sp modelId="{4B9A7B6D-A088-4A60-ABB5-ABEB61EFD3B1}">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BFC3E-7071-46DD-8C09-A61C4DFBEE30}">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AB46B8-6F42-40C9-808E-B942DE80D17F}">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977900">
            <a:lnSpc>
              <a:spcPct val="90000"/>
            </a:lnSpc>
            <a:spcBef>
              <a:spcPct val="0"/>
            </a:spcBef>
            <a:spcAft>
              <a:spcPct val="35000"/>
            </a:spcAft>
            <a:buNone/>
          </a:pPr>
          <a:r>
            <a:rPr lang="en-US" sz="2200" kern="1200"/>
            <a:t>Cloud services are flexible and easy to use because they can be accessed from almost anywhere and on any device</a:t>
          </a:r>
        </a:p>
      </dsp:txBody>
      <dsp:txXfrm>
        <a:off x="1927918" y="4173697"/>
        <a:ext cx="5075858" cy="16691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501B7-1D40-4588-86FA-BC7EA725302C}">
      <dsp:nvSpPr>
        <dsp:cNvPr id="0" name=""/>
        <dsp:cNvSpPr/>
      </dsp:nvSpPr>
      <dsp:spPr>
        <a:xfrm>
          <a:off x="0" y="5276"/>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70C2B4-B60B-410E-82CD-CBFA6FB872F5}">
      <dsp:nvSpPr>
        <dsp:cNvPr id="0" name=""/>
        <dsp:cNvSpPr/>
      </dsp:nvSpPr>
      <dsp:spPr>
        <a:xfrm>
          <a:off x="360216" y="273205"/>
          <a:ext cx="655579" cy="654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BEF406-ADAD-416A-81E5-E6145AEEADAF}">
      <dsp:nvSpPr>
        <dsp:cNvPr id="0" name=""/>
        <dsp:cNvSpPr/>
      </dsp:nvSpPr>
      <dsp:spPr>
        <a:xfrm>
          <a:off x="1376012" y="5276"/>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The case study methodology employed in this research provided valuable insights into the effectiveness of utilizing PyCharm as a custom toolkit in digital forensic analysis</a:t>
          </a:r>
        </a:p>
      </dsp:txBody>
      <dsp:txXfrm>
        <a:off x="1376012" y="5276"/>
        <a:ext cx="5606573" cy="1228011"/>
      </dsp:txXfrm>
    </dsp:sp>
    <dsp:sp modelId="{D0F862FF-8C43-4CC0-A585-E4E5E3A6E38C}">
      <dsp:nvSpPr>
        <dsp:cNvPr id="0" name=""/>
        <dsp:cNvSpPr/>
      </dsp:nvSpPr>
      <dsp:spPr>
        <a:xfrm>
          <a:off x="0" y="1540290"/>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60605-82F7-4DAF-9DEB-2E6AA8707A1D}">
      <dsp:nvSpPr>
        <dsp:cNvPr id="0" name=""/>
        <dsp:cNvSpPr/>
      </dsp:nvSpPr>
      <dsp:spPr>
        <a:xfrm>
          <a:off x="360216" y="1808219"/>
          <a:ext cx="655579" cy="654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480C87-95D8-440E-9326-932F49F1003A}">
      <dsp:nvSpPr>
        <dsp:cNvPr id="0" name=""/>
        <dsp:cNvSpPr/>
      </dsp:nvSpPr>
      <dsp:spPr>
        <a:xfrm>
          <a:off x="1376012" y="1540290"/>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By analyzing real-world forensic cases and customizing PyCharm to meet the specific requirements of each case, this study aimed to evaluate PyCharm's performance, efficiency, and applicability in addressing the forensic challenges posed by diverse digital investigations</a:t>
          </a:r>
        </a:p>
      </dsp:txBody>
      <dsp:txXfrm>
        <a:off x="1376012" y="1540290"/>
        <a:ext cx="5606573" cy="1228011"/>
      </dsp:txXfrm>
    </dsp:sp>
    <dsp:sp modelId="{F50A4FBC-160D-42A2-91BB-52B31C9E9E16}">
      <dsp:nvSpPr>
        <dsp:cNvPr id="0" name=""/>
        <dsp:cNvSpPr/>
      </dsp:nvSpPr>
      <dsp:spPr>
        <a:xfrm>
          <a:off x="0" y="3075303"/>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7AD1F2-A08B-4541-951E-3AC49535F96A}">
      <dsp:nvSpPr>
        <dsp:cNvPr id="0" name=""/>
        <dsp:cNvSpPr/>
      </dsp:nvSpPr>
      <dsp:spPr>
        <a:xfrm>
          <a:off x="360216" y="3343233"/>
          <a:ext cx="655579" cy="6549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0245E8-5874-482F-9AA3-D236CCC534AE}">
      <dsp:nvSpPr>
        <dsp:cNvPr id="0" name=""/>
        <dsp:cNvSpPr/>
      </dsp:nvSpPr>
      <dsp:spPr>
        <a:xfrm>
          <a:off x="1376012" y="3075303"/>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The customization process involved integrating plugins, tools, and scripts into PyCharm to enhance its functionality for forensic analysis</a:t>
          </a:r>
        </a:p>
      </dsp:txBody>
      <dsp:txXfrm>
        <a:off x="1376012" y="3075303"/>
        <a:ext cx="5606573" cy="1228011"/>
      </dsp:txXfrm>
    </dsp:sp>
    <dsp:sp modelId="{869430A5-7B75-4175-B878-43DFBCCE756C}">
      <dsp:nvSpPr>
        <dsp:cNvPr id="0" name=""/>
        <dsp:cNvSpPr/>
      </dsp:nvSpPr>
      <dsp:spPr>
        <a:xfrm>
          <a:off x="0" y="4610317"/>
          <a:ext cx="7003777" cy="11907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2BA3D1-0E82-47B8-AD94-9442F7A49F28}">
      <dsp:nvSpPr>
        <dsp:cNvPr id="0" name=""/>
        <dsp:cNvSpPr/>
      </dsp:nvSpPr>
      <dsp:spPr>
        <a:xfrm>
          <a:off x="360216" y="4878247"/>
          <a:ext cx="655579" cy="6549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3D07D2-EBEC-471B-8C6A-4629587E230C}">
      <dsp:nvSpPr>
        <dsp:cNvPr id="0" name=""/>
        <dsp:cNvSpPr/>
      </dsp:nvSpPr>
      <dsp:spPr>
        <a:xfrm>
          <a:off x="1376012" y="4610317"/>
          <a:ext cx="5606573" cy="122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965" tIns="129965" rIns="129965" bIns="129965" numCol="1" spcCol="1270" anchor="ctr" anchorCtr="0">
          <a:noAutofit/>
        </a:bodyPr>
        <a:lstStyle/>
        <a:p>
          <a:pPr marL="0" lvl="0" indent="0" algn="l" defTabSz="622300">
            <a:lnSpc>
              <a:spcPct val="90000"/>
            </a:lnSpc>
            <a:spcBef>
              <a:spcPct val="0"/>
            </a:spcBef>
            <a:spcAft>
              <a:spcPct val="35000"/>
            </a:spcAft>
            <a:buNone/>
          </a:pPr>
          <a:r>
            <a:rPr lang="en-US" sz="1400" kern="1200"/>
            <a:t>Firstly, PyCharm's user-friendly interface and powerful features enabled forensic analysts to conduct complex data analysis tasks with ease</a:t>
          </a:r>
        </a:p>
      </dsp:txBody>
      <dsp:txXfrm>
        <a:off x="1376012" y="4610317"/>
        <a:ext cx="5606573" cy="12280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B9D17-A838-4583-ABC2-B6AFE889C885}">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6D4113-0326-476A-A06B-5906412E5CF3}">
      <dsp:nvSpPr>
        <dsp:cNvPr id="0" name=""/>
        <dsp:cNvSpPr/>
      </dsp:nvSpPr>
      <dsp:spPr>
        <a:xfrm>
          <a:off x="504931" y="376281"/>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7A69E6-CA5C-4BAE-A84D-D1AE75179503}">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Digital forensics has gained prominence in response to the rapid escalation of cyber-crimes</a:t>
          </a:r>
        </a:p>
      </dsp:txBody>
      <dsp:txXfrm>
        <a:off x="1927918" y="713"/>
        <a:ext cx="5075858" cy="1669193"/>
      </dsp:txXfrm>
    </dsp:sp>
    <dsp:sp modelId="{99E28E79-05DD-4A15-861D-EA5594A48E0C}">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4B4F2B-0BAA-405B-A8D8-6007040A6CE8}">
      <dsp:nvSpPr>
        <dsp:cNvPr id="0" name=""/>
        <dsp:cNvSpPr/>
      </dsp:nvSpPr>
      <dsp:spPr>
        <a:xfrm>
          <a:off x="504931" y="2462774"/>
          <a:ext cx="918056" cy="9180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CD485-4D0E-4932-85AD-58F667653FF4}">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a:t>This paper provides an overview of digital forensics and explores the current trends identified by experts in the field</a:t>
          </a:r>
        </a:p>
      </dsp:txBody>
      <dsp:txXfrm>
        <a:off x="1927918" y="2087205"/>
        <a:ext cx="5075858" cy="1669193"/>
      </dsp:txXfrm>
    </dsp:sp>
    <dsp:sp modelId="{3FCC3EA8-BF6D-45D1-807B-4C149F61E60A}">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EFDA6-3FB3-4115-8C85-3347831E8A87}">
      <dsp:nvSpPr>
        <dsp:cNvPr id="0" name=""/>
        <dsp:cNvSpPr/>
      </dsp:nvSpPr>
      <dsp:spPr>
        <a:xfrm>
          <a:off x="504931" y="4549266"/>
          <a:ext cx="918056" cy="9180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317457-BA6F-4F1A-B6DA-4F554F91C76A}">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800100">
            <a:lnSpc>
              <a:spcPct val="90000"/>
            </a:lnSpc>
            <a:spcBef>
              <a:spcPct val="0"/>
            </a:spcBef>
            <a:spcAft>
              <a:spcPct val="35000"/>
            </a:spcAft>
            <a:buNone/>
          </a:pPr>
          <a:r>
            <a:rPr lang="en-US" sz="1800" kern="1200" dirty="0"/>
            <a:t>It argues the benefits of utilizing cloud storage over traditional methods for storing digital forensic data, highlighting improvements in cost efficiency, data protection, integrity, and ease of access</a:t>
          </a:r>
        </a:p>
      </dsp:txBody>
      <dsp:txXfrm>
        <a:off x="1927918" y="4173697"/>
        <a:ext cx="5075858" cy="16691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4/17/24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290172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4/17/24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5303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4/17/24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03896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4/17/24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683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4/17/24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25136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4/17/24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35049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4/17/24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4636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4/17/24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6143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4/17/24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27053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4/17/24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09409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4/17/24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64965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4/17/24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949081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47.png"/><Relationship Id="rId4" Type="http://schemas.openxmlformats.org/officeDocument/2006/relationships/image" Target="../media/image20.png"/><Relationship Id="rId9" Type="http://schemas.microsoft.com/office/2007/relationships/diagramDrawing" Target="../diagrams/drawing8.xml"/></Relationships>
</file>

<file path=ppt/slides/_rels/slide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xml"/><Relationship Id="rId7" Type="http://schemas.openxmlformats.org/officeDocument/2006/relationships/diagramData" Target="../diagrams/data1.xml"/><Relationship Id="rId12"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image" Target="../media/image1.png"/><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7.png"/><Relationship Id="rId4" Type="http://schemas.openxmlformats.org/officeDocument/2006/relationships/image" Target="../media/image20.png"/><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7.png"/><Relationship Id="rId4" Type="http://schemas.openxmlformats.org/officeDocument/2006/relationships/image" Target="../media/image20.png"/><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4.jpe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slideLayout" Target="../slideLayouts/slideLayout2.xml"/><Relationship Id="rId7" Type="http://schemas.openxmlformats.org/officeDocument/2006/relationships/diagramData" Target="../diagrams/data5.xml"/><Relationship Id="rId12" Type="http://schemas.openxmlformats.org/officeDocument/2006/relationships/image" Target="../media/image2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5.jpeg"/><Relationship Id="rId11" Type="http://schemas.microsoft.com/office/2007/relationships/diagramDrawing" Target="../diagrams/drawing5.xml"/><Relationship Id="rId5" Type="http://schemas.openxmlformats.org/officeDocument/2006/relationships/image" Target="../media/image4.png"/><Relationship Id="rId10" Type="http://schemas.openxmlformats.org/officeDocument/2006/relationships/diagramColors" Target="../diagrams/colors5.xml"/><Relationship Id="rId4" Type="http://schemas.openxmlformats.org/officeDocument/2006/relationships/image" Target="../media/image3.png"/><Relationship Id="rId9"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47.png"/><Relationship Id="rId4" Type="http://schemas.openxmlformats.org/officeDocument/2006/relationships/image" Target="../media/image20.png"/><Relationship Id="rId9" Type="http://schemas.microsoft.com/office/2007/relationships/diagramDrawing" Target="../diagrams/drawing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47.png"/><Relationship Id="rId4" Type="http://schemas.openxmlformats.org/officeDocument/2006/relationships/image" Target="../media/image20.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 name="Picture 2">
            <a:extLst>
              <a:ext uri="{FF2B5EF4-FFF2-40B4-BE49-F238E27FC236}">
                <a16:creationId xmlns:a16="http://schemas.microsoft.com/office/drawing/2014/main" id="{7314A560-18A5-FABB-06CC-5C8FC07D3FD4}"/>
              </a:ext>
            </a:extLst>
          </p:cNvPr>
          <p:cNvPicPr>
            <a:picLocks noChangeAspect="1"/>
          </p:cNvPicPr>
          <p:nvPr/>
        </p:nvPicPr>
        <p:blipFill rotWithShape="1">
          <a:blip r:embed="rId4">
            <a:alphaModFix amt="60000"/>
          </a:blip>
          <a:srcRect t="21476" r="-2" b="33426"/>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740211"/>
            <a:ext cx="7530685" cy="3163864"/>
          </a:xfrm>
        </p:spPr>
        <p:txBody>
          <a:bodyPr>
            <a:normAutofit/>
          </a:bodyPr>
          <a:lstStyle/>
          <a:p>
            <a:pPr algn="l"/>
            <a:r>
              <a:rPr lang="en-US" sz="5200">
                <a:solidFill>
                  <a:srgbClr val="FFFFFF"/>
                </a:solidFill>
              </a:rPr>
              <a:t>Digital Forensics Analysis</a:t>
            </a:r>
          </a:p>
        </p:txBody>
      </p:sp>
      <p:pic>
        <p:nvPicPr>
          <p:cNvPr id="10" name="Audio 9">
            <a:extLst>
              <a:ext uri="{FF2B5EF4-FFF2-40B4-BE49-F238E27FC236}">
                <a16:creationId xmlns:a16="http://schemas.microsoft.com/office/drawing/2014/main" id="{9CBB71C1-1647-A460-2196-F9B6727109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23655094"/>
      </p:ext>
    </p:extLst>
  </p:cSld>
  <p:clrMapOvr>
    <a:masterClrMapping/>
  </p:clrMapOvr>
  <mc:AlternateContent xmlns:mc="http://schemas.openxmlformats.org/markup-compatibility/2006">
    <mc:Choice xmlns:p14="http://schemas.microsoft.com/office/powerpoint/2010/main" Requires="p14">
      <p:transition spd="slow" p14:dur="2000" advTm="11606"/>
    </mc:Choice>
    <mc:Fallback>
      <p:transition spd="slow" advTm="11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dirty="0"/>
              <a:t>Conclusion</a:t>
            </a:r>
          </a:p>
        </p:txBody>
      </p:sp>
      <p:graphicFrame>
        <p:nvGraphicFramePr>
          <p:cNvPr id="6" name="Content Placeholder">
            <a:extLst>
              <a:ext uri="{FF2B5EF4-FFF2-40B4-BE49-F238E27FC236}">
                <a16:creationId xmlns:a16="http://schemas.microsoft.com/office/drawing/2014/main" id="{1533C162-7512-DB61-40B1-DFB5CD1CA242}"/>
              </a:ext>
            </a:extLst>
          </p:cNvPr>
          <p:cNvGraphicFramePr>
            <a:graphicFrameLocks noGrp="1"/>
          </p:cNvGraphicFramePr>
          <p:nvPr>
            <p:ph idx="1"/>
            <p:extLst>
              <p:ext uri="{D42A27DB-BD31-4B8C-83A1-F6EECF244321}">
                <p14:modId xmlns:p14="http://schemas.microsoft.com/office/powerpoint/2010/main" val="231999978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shton Brook by The Connor Group.mp3">
            <a:hlinkClick r:id="" action="ppaction://media"/>
            <a:extLst>
              <a:ext uri="{FF2B5EF4-FFF2-40B4-BE49-F238E27FC236}">
                <a16:creationId xmlns:a16="http://schemas.microsoft.com/office/drawing/2014/main" id="{2F300DB8-706C-A968-F77A-8E6E9C4299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53100" y="3086100"/>
            <a:ext cx="685800" cy="685800"/>
          </a:xfrm>
          <a:prstGeom prst="rect">
            <a:avLst/>
          </a:prstGeom>
        </p:spPr>
      </p:pic>
    </p:spTree>
    <p:extLst>
      <p:ext uri="{BB962C8B-B14F-4D97-AF65-F5344CB8AC3E}">
        <p14:creationId xmlns:p14="http://schemas.microsoft.com/office/powerpoint/2010/main" val="114308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DA476813-4CEE-408B-852D-3E51E30B1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6" name="Picture 5" descr="Red toy person in front of two lines of white figures">
            <a:extLst>
              <a:ext uri="{FF2B5EF4-FFF2-40B4-BE49-F238E27FC236}">
                <a16:creationId xmlns:a16="http://schemas.microsoft.com/office/drawing/2014/main" id="{C6B2061C-2001-510F-20A0-99B723FF3161}"/>
              </a:ext>
            </a:extLst>
          </p:cNvPr>
          <p:cNvPicPr>
            <a:picLocks noChangeAspect="1"/>
          </p:cNvPicPr>
          <p:nvPr/>
        </p:nvPicPr>
        <p:blipFill rotWithShape="1">
          <a:blip r:embed="rId2">
            <a:alphaModFix amt="60000"/>
          </a:blip>
          <a:srcRect t="14466"/>
          <a:stretch/>
        </p:blipFill>
        <p:spPr>
          <a:xfrm>
            <a:off x="20" y="10"/>
            <a:ext cx="12191980" cy="685661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Contribution of Team Members</a:t>
            </a:r>
          </a:p>
        </p:txBody>
      </p:sp>
      <p:sp>
        <p:nvSpPr>
          <p:cNvPr id="3" name="Content Placeholder"/>
          <p:cNvSpPr>
            <a:spLocks noGrp="1"/>
          </p:cNvSpPr>
          <p:nvPr>
            <p:ph idx="1"/>
          </p:nvPr>
        </p:nvSpPr>
        <p:spPr>
          <a:xfrm>
            <a:off x="6195372" y="726538"/>
            <a:ext cx="4977905" cy="5017076"/>
          </a:xfrm>
        </p:spPr>
        <p:txBody>
          <a:bodyPr anchor="ctr">
            <a:normAutofit/>
          </a:bodyPr>
          <a:lstStyle/>
          <a:p>
            <a:pPr lvl="0"/>
            <a:r>
              <a:rPr lang="en-US" sz="1800" dirty="0">
                <a:solidFill>
                  <a:srgbClr val="FFFFFF"/>
                </a:solidFill>
              </a:rPr>
              <a:t>Introduction, Background – </a:t>
            </a:r>
            <a:r>
              <a:rPr lang="en-US" sz="1800" dirty="0" err="1">
                <a:solidFill>
                  <a:srgbClr val="FFFFFF"/>
                </a:solidFill>
              </a:rPr>
              <a:t>Pravali</a:t>
            </a:r>
            <a:r>
              <a:rPr lang="en-US" sz="1800" dirty="0">
                <a:solidFill>
                  <a:srgbClr val="FFFFFF"/>
                </a:solidFill>
              </a:rPr>
              <a:t> Rao</a:t>
            </a:r>
          </a:p>
          <a:p>
            <a:pPr lvl="0"/>
            <a:r>
              <a:rPr lang="en-US" sz="1800" dirty="0">
                <a:solidFill>
                  <a:srgbClr val="FFFFFF"/>
                </a:solidFill>
              </a:rPr>
              <a:t>Problem Statement, Methodology - Manoj Kumar</a:t>
            </a:r>
          </a:p>
          <a:p>
            <a:pPr lvl="0"/>
            <a:r>
              <a:rPr lang="en-US" sz="1800" dirty="0">
                <a:solidFill>
                  <a:srgbClr val="FFFFFF"/>
                </a:solidFill>
              </a:rPr>
              <a:t>Experiment, Discussion and Conclusion - Shwetha </a:t>
            </a:r>
            <a:r>
              <a:rPr lang="en-US" sz="1800" dirty="0" err="1">
                <a:solidFill>
                  <a:srgbClr val="FFFFFF"/>
                </a:solidFill>
              </a:rPr>
              <a:t>Makineni</a:t>
            </a:r>
            <a:endParaRPr lang="en-US" sz="1800" dirty="0">
              <a:solidFill>
                <a:srgbClr val="FFFFFF"/>
              </a:solidFill>
            </a:endParaRPr>
          </a:p>
        </p:txBody>
      </p:sp>
    </p:spTree>
    <p:extLst>
      <p:ext uri="{BB962C8B-B14F-4D97-AF65-F5344CB8AC3E}">
        <p14:creationId xmlns:p14="http://schemas.microsoft.com/office/powerpoint/2010/main" val="2136990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3" name="Picture 22">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5" name="Rectangle 24">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7" name="Group 26">
            <a:extLst>
              <a:ext uri="{FF2B5EF4-FFF2-40B4-BE49-F238E27FC236}">
                <a16:creationId xmlns:a16="http://schemas.microsoft.com/office/drawing/2014/main" id="{46B4971C-EAA5-47BF-8631-58DC0669B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8" name="Picture 27">
              <a:extLst>
                <a:ext uri="{FF2B5EF4-FFF2-40B4-BE49-F238E27FC236}">
                  <a16:creationId xmlns:a16="http://schemas.microsoft.com/office/drawing/2014/main" id="{F4392489-D7F7-4887-9BC1-7F3EA31329B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9" name="Picture 28">
              <a:extLst>
                <a:ext uri="{FF2B5EF4-FFF2-40B4-BE49-F238E27FC236}">
                  <a16:creationId xmlns:a16="http://schemas.microsoft.com/office/drawing/2014/main" id="{CC171B73-5CE0-4C49-A57E-BD75BEB293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6">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1" y="559813"/>
            <a:ext cx="3352799" cy="5577934"/>
          </a:xfrm>
        </p:spPr>
        <p:txBody>
          <a:bodyPr>
            <a:normAutofit/>
          </a:bodyPr>
          <a:lstStyle/>
          <a:p>
            <a:r>
              <a:rPr lang="en-US" sz="4000" dirty="0"/>
              <a:t> Introduction</a:t>
            </a:r>
          </a:p>
        </p:txBody>
      </p:sp>
      <p:graphicFrame>
        <p:nvGraphicFramePr>
          <p:cNvPr id="6" name="Content Placeholder">
            <a:extLst>
              <a:ext uri="{FF2B5EF4-FFF2-40B4-BE49-F238E27FC236}">
                <a16:creationId xmlns:a16="http://schemas.microsoft.com/office/drawing/2014/main" id="{542CD793-A08A-7931-D214-0EDDDCB9DA29}"/>
              </a:ext>
            </a:extLst>
          </p:cNvPr>
          <p:cNvGraphicFramePr>
            <a:graphicFrameLocks noGrp="1"/>
          </p:cNvGraphicFramePr>
          <p:nvPr>
            <p:ph idx="1"/>
            <p:extLst>
              <p:ext uri="{D42A27DB-BD31-4B8C-83A1-F6EECF244321}">
                <p14:modId xmlns:p14="http://schemas.microsoft.com/office/powerpoint/2010/main" val="1471403931"/>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Audio 9">
            <a:extLst>
              <a:ext uri="{FF2B5EF4-FFF2-40B4-BE49-F238E27FC236}">
                <a16:creationId xmlns:a16="http://schemas.microsoft.com/office/drawing/2014/main" id="{C6B6EE7A-58FD-F337-6C40-D6B2A9E2434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47515584"/>
      </p:ext>
    </p:extLst>
  </p:cSld>
  <p:clrMapOvr>
    <a:masterClrMapping/>
  </p:clrMapOvr>
  <mc:AlternateContent xmlns:mc="http://schemas.openxmlformats.org/markup-compatibility/2006">
    <mc:Choice xmlns:p14="http://schemas.microsoft.com/office/powerpoint/2010/main" Requires="p14">
      <p:transition spd="slow" p14:dur="2000" advTm="48392"/>
    </mc:Choice>
    <mc:Fallback>
      <p:transition spd="slow" advTm="48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A56932E6-5BA9-4C85-82EA-A307011BB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62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cNvSpPr>
            <a:spLocks noGrp="1"/>
          </p:cNvSpPr>
          <p:nvPr>
            <p:ph type="ctrTitle"/>
          </p:nvPr>
        </p:nvSpPr>
        <p:spPr>
          <a:xfrm>
            <a:off x="1198182" y="381000"/>
            <a:ext cx="10003218" cy="1600124"/>
          </a:xfrm>
        </p:spPr>
        <p:txBody>
          <a:bodyPr>
            <a:normAutofit/>
          </a:bodyPr>
          <a:lstStyle/>
          <a:p>
            <a:r>
              <a:rPr lang="en-US">
                <a:solidFill>
                  <a:srgbClr val="FFFFFF"/>
                </a:solidFill>
              </a:rPr>
              <a:t>Background</a:t>
            </a:r>
          </a:p>
        </p:txBody>
      </p:sp>
      <p:graphicFrame>
        <p:nvGraphicFramePr>
          <p:cNvPr id="6" name="Content Placeholder">
            <a:extLst>
              <a:ext uri="{FF2B5EF4-FFF2-40B4-BE49-F238E27FC236}">
                <a16:creationId xmlns:a16="http://schemas.microsoft.com/office/drawing/2014/main" id="{2A921E8F-9129-F48B-0551-50A7B600C5C4}"/>
              </a:ext>
            </a:extLst>
          </p:cNvPr>
          <p:cNvGraphicFramePr>
            <a:graphicFrameLocks noGrp="1"/>
          </p:cNvGraphicFramePr>
          <p:nvPr>
            <p:ph idx="1"/>
            <p:extLst>
              <p:ext uri="{D42A27DB-BD31-4B8C-83A1-F6EECF244321}">
                <p14:modId xmlns:p14="http://schemas.microsoft.com/office/powerpoint/2010/main" val="3665895699"/>
              </p:ext>
            </p:extLst>
          </p:nvPr>
        </p:nvGraphicFramePr>
        <p:xfrm>
          <a:off x="838200" y="2514600"/>
          <a:ext cx="10515600" cy="36623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6" name="Audio 15">
            <a:extLst>
              <a:ext uri="{FF2B5EF4-FFF2-40B4-BE49-F238E27FC236}">
                <a16:creationId xmlns:a16="http://schemas.microsoft.com/office/drawing/2014/main" id="{D820442E-DCDD-CC03-53F8-679787733A4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62416338"/>
      </p:ext>
    </p:extLst>
  </p:cSld>
  <p:clrMapOvr>
    <a:masterClrMapping/>
  </p:clrMapOvr>
  <mc:AlternateContent xmlns:mc="http://schemas.openxmlformats.org/markup-compatibility/2006">
    <mc:Choice xmlns:p14="http://schemas.microsoft.com/office/powerpoint/2010/main" Requires="p14">
      <p:transition spd="slow" p14:dur="2000" advTm="65647"/>
    </mc:Choice>
    <mc:Fallback>
      <p:transition spd="slow" advTm="65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50727" y="597391"/>
            <a:ext cx="3352799" cy="5577934"/>
          </a:xfrm>
        </p:spPr>
        <p:txBody>
          <a:bodyPr>
            <a:normAutofit/>
          </a:bodyPr>
          <a:lstStyle/>
          <a:p>
            <a:r>
              <a:rPr lang="en-US" sz="4000" dirty="0"/>
              <a:t> Problem Statement</a:t>
            </a:r>
          </a:p>
        </p:txBody>
      </p:sp>
      <p:graphicFrame>
        <p:nvGraphicFramePr>
          <p:cNvPr id="6" name="Content Placeholder">
            <a:extLst>
              <a:ext uri="{FF2B5EF4-FFF2-40B4-BE49-F238E27FC236}">
                <a16:creationId xmlns:a16="http://schemas.microsoft.com/office/drawing/2014/main" id="{91E67597-5927-FA16-A8FA-AE466A937DDF}"/>
              </a:ext>
            </a:extLst>
          </p:cNvPr>
          <p:cNvGraphicFramePr>
            <a:graphicFrameLocks noGrp="1"/>
          </p:cNvGraphicFramePr>
          <p:nvPr>
            <p:ph idx="1"/>
            <p:extLst>
              <p:ext uri="{D42A27DB-BD31-4B8C-83A1-F6EECF244321}">
                <p14:modId xmlns:p14="http://schemas.microsoft.com/office/powerpoint/2010/main" val="128591693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hlinkClick r:id="" action="ppaction://media"/>
            <a:extLst>
              <a:ext uri="{FF2B5EF4-FFF2-40B4-BE49-F238E27FC236}">
                <a16:creationId xmlns:a16="http://schemas.microsoft.com/office/drawing/2014/main" id="{B9FA948C-D4E8-4904-875A-DFD4475A1D8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50472094"/>
      </p:ext>
    </p:extLst>
  </p:cSld>
  <p:clrMapOvr>
    <a:masterClrMapping/>
  </p:clrMapOvr>
  <mc:AlternateContent xmlns:mc="http://schemas.openxmlformats.org/markup-compatibility/2006" xmlns:p14="http://schemas.microsoft.com/office/powerpoint/2010/main">
    <mc:Choice Requires="p14">
      <p:transition spd="slow" p14:dur="2000" advTm="102786"/>
    </mc:Choice>
    <mc:Fallback xmlns="">
      <p:transition spd="slow" advTm="102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dirty="0"/>
              <a:t>Case Study Methodology</a:t>
            </a:r>
          </a:p>
        </p:txBody>
      </p:sp>
      <p:graphicFrame>
        <p:nvGraphicFramePr>
          <p:cNvPr id="6" name="Content Placeholder">
            <a:extLst>
              <a:ext uri="{FF2B5EF4-FFF2-40B4-BE49-F238E27FC236}">
                <a16:creationId xmlns:a16="http://schemas.microsoft.com/office/drawing/2014/main" id="{FF972E3D-A67C-EAB5-D027-F642A2A88A87}"/>
              </a:ext>
            </a:extLst>
          </p:cNvPr>
          <p:cNvGraphicFramePr>
            <a:graphicFrameLocks noGrp="1"/>
          </p:cNvGraphicFramePr>
          <p:nvPr>
            <p:ph idx="1"/>
            <p:extLst>
              <p:ext uri="{D42A27DB-BD31-4B8C-83A1-F6EECF244321}">
                <p14:modId xmlns:p14="http://schemas.microsoft.com/office/powerpoint/2010/main" val="298232714"/>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0063C9C8-D094-4212-BD74-85E7F3E1922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93590847"/>
      </p:ext>
    </p:extLst>
  </p:cSld>
  <p:clrMapOvr>
    <a:masterClrMapping/>
  </p:clrMapOvr>
  <mc:AlternateContent xmlns:mc="http://schemas.openxmlformats.org/markup-compatibility/2006" xmlns:p14="http://schemas.microsoft.com/office/powerpoint/2010/main">
    <mc:Choice Requires="p14">
      <p:transition spd="slow" p14:dur="2000" advTm="69534"/>
    </mc:Choice>
    <mc:Fallback xmlns="">
      <p:transition spd="slow" advTm="69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8ED5E97A-D21B-4AA4-83CF-DA3A380E30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5" name="Picture 14">
              <a:extLst>
                <a:ext uri="{FF2B5EF4-FFF2-40B4-BE49-F238E27FC236}">
                  <a16:creationId xmlns:a16="http://schemas.microsoft.com/office/drawing/2014/main" id="{8AF5706D-4464-450F-93F4-853EDF68CE4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6" name="Picture 15">
              <a:extLst>
                <a:ext uri="{FF2B5EF4-FFF2-40B4-BE49-F238E27FC236}">
                  <a16:creationId xmlns:a16="http://schemas.microsoft.com/office/drawing/2014/main" id="{3E0FB244-C158-43A9-AD7A-05DC5BBF6D3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838200" y="586992"/>
            <a:ext cx="5638800" cy="2461008"/>
          </a:xfrm>
        </p:spPr>
        <p:txBody>
          <a:bodyPr>
            <a:normAutofit/>
          </a:bodyPr>
          <a:lstStyle/>
          <a:p>
            <a:r>
              <a:rPr lang="en-US" dirty="0"/>
              <a:t>New Developments in Digital Forensics</a:t>
            </a:r>
          </a:p>
        </p:txBody>
      </p:sp>
      <p:sp>
        <p:nvSpPr>
          <p:cNvPr id="3" name="Content Placeholder"/>
          <p:cNvSpPr>
            <a:spLocks noGrp="1"/>
          </p:cNvSpPr>
          <p:nvPr>
            <p:ph idx="1"/>
          </p:nvPr>
        </p:nvSpPr>
        <p:spPr>
          <a:xfrm>
            <a:off x="838200" y="3124200"/>
            <a:ext cx="5638437" cy="3156166"/>
          </a:xfrm>
        </p:spPr>
        <p:txBody>
          <a:bodyPr anchor="ctr">
            <a:normAutofit/>
          </a:bodyPr>
          <a:lstStyle/>
          <a:p>
            <a:pPr lvl="0">
              <a:lnSpc>
                <a:spcPct val="100000"/>
              </a:lnSpc>
            </a:pPr>
            <a:r>
              <a:rPr lang="en-US" sz="1100"/>
              <a:t>A. Network Forensics  The important job of Network Forensics is to store, retrieve, and analyze network data</a:t>
            </a:r>
          </a:p>
          <a:p>
            <a:pPr lvl="0">
              <a:lnSpc>
                <a:spcPct val="100000"/>
              </a:lnSpc>
            </a:pPr>
            <a:r>
              <a:rPr lang="en-US" sz="1100"/>
              <a:t>This area of digital forensics is very important for keeping an eye while studying network activity in order to find strange data, legal proof, or signs of cyberattacks</a:t>
            </a:r>
          </a:p>
          <a:p>
            <a:pPr lvl="0">
              <a:lnSpc>
                <a:spcPct val="100000"/>
              </a:lnSpc>
            </a:pPr>
            <a:r>
              <a:rPr lang="en-US" sz="1100"/>
              <a:t>Network forensic experts are in charge of coming up with standard protocols for getting data back after a security breach or hack</a:t>
            </a:r>
          </a:p>
          <a:p>
            <a:pPr lvl="0">
              <a:lnSpc>
                <a:spcPct val="100000"/>
              </a:lnSpc>
            </a:pPr>
            <a:r>
              <a:rPr lang="en-US" sz="1100"/>
              <a:t>Network forensics helps IT teams figure out what kind of breach happened and how it affected IT assets as well as services, like computers and databases</a:t>
            </a:r>
          </a:p>
          <a:p>
            <a:pPr lvl="0">
              <a:lnSpc>
                <a:spcPct val="100000"/>
              </a:lnSpc>
            </a:pPr>
            <a:r>
              <a:rPr lang="en-US" sz="1100"/>
              <a:t>Network forensics is very important for fighting many types of cybercrime, like hacking, deception, data theft, software copying, and more, because it gives real proof for court cases</a:t>
            </a:r>
          </a:p>
        </p:txBody>
      </p:sp>
      <p:pic>
        <p:nvPicPr>
          <p:cNvPr id="6" name="Picture 5" descr="Padlock on computer motherboard">
            <a:extLst>
              <a:ext uri="{FF2B5EF4-FFF2-40B4-BE49-F238E27FC236}">
                <a16:creationId xmlns:a16="http://schemas.microsoft.com/office/drawing/2014/main" id="{A2894A2C-7804-D43A-2C33-6FC377B2ECB9}"/>
              </a:ext>
            </a:extLst>
          </p:cNvPr>
          <p:cNvPicPr>
            <a:picLocks noChangeAspect="1"/>
          </p:cNvPicPr>
          <p:nvPr/>
        </p:nvPicPr>
        <p:blipFill rotWithShape="1">
          <a:blip r:embed="rId6"/>
          <a:srcRect l="10003" r="38113" b="3"/>
          <a:stretch/>
        </p:blipFill>
        <p:spPr>
          <a:xfrm>
            <a:off x="6861048" y="1"/>
            <a:ext cx="5330952" cy="6858000"/>
          </a:xfrm>
          <a:prstGeom prst="rect">
            <a:avLst/>
          </a:prstGeom>
        </p:spPr>
      </p:pic>
      <p:pic>
        <p:nvPicPr>
          <p:cNvPr id="5" name="Audio 4">
            <a:hlinkClick r:id="" action="ppaction://media"/>
            <a:extLst>
              <a:ext uri="{FF2B5EF4-FFF2-40B4-BE49-F238E27FC236}">
                <a16:creationId xmlns:a16="http://schemas.microsoft.com/office/drawing/2014/main" id="{23C533C6-A6CF-4DCD-A772-C6F3BB0761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08984628"/>
      </p:ext>
    </p:extLst>
  </p:cSld>
  <p:clrMapOvr>
    <a:masterClrMapping/>
  </p:clrMapOvr>
  <mc:AlternateContent xmlns:mc="http://schemas.openxmlformats.org/markup-compatibility/2006" xmlns:p14="http://schemas.microsoft.com/office/powerpoint/2010/main">
    <mc:Choice Requires="p14">
      <p:transition spd="slow" p14:dur="2000" advTm="138649"/>
    </mc:Choice>
    <mc:Fallback xmlns="">
      <p:transition spd="slow" advTm="138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9" name="Group 28">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30" name="Picture 29">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31" name="Picture 30">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p:cNvSpPr>
            <a:spLocks noGrp="1"/>
          </p:cNvSpPr>
          <p:nvPr>
            <p:ph type="ctrTitle"/>
          </p:nvPr>
        </p:nvSpPr>
        <p:spPr>
          <a:xfrm>
            <a:off x="5638800" y="586992"/>
            <a:ext cx="5867400" cy="1664573"/>
          </a:xfrm>
        </p:spPr>
        <p:txBody>
          <a:bodyPr>
            <a:normAutofit/>
          </a:bodyPr>
          <a:lstStyle/>
          <a:p>
            <a:r>
              <a:rPr lang="en-US"/>
              <a:t>Proposed Solution and Its Implementation</a:t>
            </a:r>
          </a:p>
        </p:txBody>
      </p:sp>
      <p:pic>
        <p:nvPicPr>
          <p:cNvPr id="20" name="Picture 19" descr="Question mark boxes">
            <a:extLst>
              <a:ext uri="{FF2B5EF4-FFF2-40B4-BE49-F238E27FC236}">
                <a16:creationId xmlns:a16="http://schemas.microsoft.com/office/drawing/2014/main" id="{FDCAC3E4-E528-C6FD-3BE6-9A8FE4CFF987}"/>
              </a:ext>
            </a:extLst>
          </p:cNvPr>
          <p:cNvPicPr>
            <a:picLocks noChangeAspect="1"/>
          </p:cNvPicPr>
          <p:nvPr/>
        </p:nvPicPr>
        <p:blipFill rotWithShape="1">
          <a:blip r:embed="rId6"/>
          <a:srcRect l="30657" r="25617" b="-2"/>
          <a:stretch/>
        </p:blipFill>
        <p:spPr>
          <a:xfrm>
            <a:off x="746791" y="613741"/>
            <a:ext cx="4443923" cy="5716862"/>
          </a:xfrm>
          <a:prstGeom prst="rect">
            <a:avLst/>
          </a:prstGeom>
        </p:spPr>
      </p:pic>
      <p:graphicFrame>
        <p:nvGraphicFramePr>
          <p:cNvPr id="6" name="Content Placeholder">
            <a:extLst>
              <a:ext uri="{FF2B5EF4-FFF2-40B4-BE49-F238E27FC236}">
                <a16:creationId xmlns:a16="http://schemas.microsoft.com/office/drawing/2014/main" id="{21B0F72C-A281-387A-3FFE-24C4B38D2DE7}"/>
              </a:ext>
            </a:extLst>
          </p:cNvPr>
          <p:cNvGraphicFramePr>
            <a:graphicFrameLocks noGrp="1"/>
          </p:cNvGraphicFramePr>
          <p:nvPr>
            <p:ph idx="1"/>
            <p:extLst>
              <p:ext uri="{D42A27DB-BD31-4B8C-83A1-F6EECF244321}">
                <p14:modId xmlns:p14="http://schemas.microsoft.com/office/powerpoint/2010/main" val="189697908"/>
              </p:ext>
            </p:extLst>
          </p:nvPr>
        </p:nvGraphicFramePr>
        <p:xfrm>
          <a:off x="5638860" y="2411653"/>
          <a:ext cx="5867022" cy="392882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Audio 3">
            <a:hlinkClick r:id="" action="ppaction://media"/>
            <a:extLst>
              <a:ext uri="{FF2B5EF4-FFF2-40B4-BE49-F238E27FC236}">
                <a16:creationId xmlns:a16="http://schemas.microsoft.com/office/drawing/2014/main" id="{8932F077-819B-4AB7-B2FF-2D9EBC11C9A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26867243"/>
      </p:ext>
    </p:extLst>
  </p:cSld>
  <p:clrMapOvr>
    <a:masterClrMapping/>
  </p:clrMapOvr>
  <mc:AlternateContent xmlns:mc="http://schemas.openxmlformats.org/markup-compatibility/2006" xmlns:p14="http://schemas.microsoft.com/office/powerpoint/2010/main">
    <mc:Choice Requires="p14">
      <p:transition spd="slow" p14:dur="2000" advTm="101176"/>
    </mc:Choice>
    <mc:Fallback xmlns="">
      <p:transition spd="slow" advTm="101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a:t>Using cloud storage to store digital evidence</a:t>
            </a:r>
          </a:p>
        </p:txBody>
      </p:sp>
      <p:graphicFrame>
        <p:nvGraphicFramePr>
          <p:cNvPr id="6" name="Content Placeholder">
            <a:extLst>
              <a:ext uri="{FF2B5EF4-FFF2-40B4-BE49-F238E27FC236}">
                <a16:creationId xmlns:a16="http://schemas.microsoft.com/office/drawing/2014/main" id="{9A4E3C2A-EB05-F467-3309-195D0682E4C7}"/>
              </a:ext>
            </a:extLst>
          </p:cNvPr>
          <p:cNvGraphicFramePr>
            <a:graphicFrameLocks noGrp="1"/>
          </p:cNvGraphicFramePr>
          <p:nvPr>
            <p:ph idx="1"/>
            <p:extLst>
              <p:ext uri="{D42A27DB-BD31-4B8C-83A1-F6EECF244321}">
                <p14:modId xmlns:p14="http://schemas.microsoft.com/office/powerpoint/2010/main" val="110959711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1.mp3">
            <a:hlinkClick r:id="" action="ppaction://media"/>
            <a:extLst>
              <a:ext uri="{FF2B5EF4-FFF2-40B4-BE49-F238E27FC236}">
                <a16:creationId xmlns:a16="http://schemas.microsoft.com/office/drawing/2014/main" id="{3E64D2F4-8C0B-EB0E-40C8-0E74619EA12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53100" y="3086100"/>
            <a:ext cx="685800" cy="685800"/>
          </a:xfrm>
          <a:prstGeom prst="rect">
            <a:avLst/>
          </a:prstGeom>
        </p:spPr>
      </p:pic>
    </p:spTree>
    <p:extLst>
      <p:ext uri="{BB962C8B-B14F-4D97-AF65-F5344CB8AC3E}">
        <p14:creationId xmlns:p14="http://schemas.microsoft.com/office/powerpoint/2010/main" val="15100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4" name="Group 13">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15" name="Picture 14">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6" name="Picture 15">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p:cNvSpPr>
            <a:spLocks noGrp="1"/>
          </p:cNvSpPr>
          <p:nvPr>
            <p:ph type="ctrTitle"/>
          </p:nvPr>
        </p:nvSpPr>
        <p:spPr>
          <a:xfrm>
            <a:off x="838201" y="559813"/>
            <a:ext cx="3352799" cy="5577934"/>
          </a:xfrm>
        </p:spPr>
        <p:txBody>
          <a:bodyPr>
            <a:normAutofit/>
          </a:bodyPr>
          <a:lstStyle/>
          <a:p>
            <a:r>
              <a:rPr lang="en-US" sz="4000" dirty="0"/>
              <a:t>Discussion</a:t>
            </a:r>
          </a:p>
        </p:txBody>
      </p:sp>
      <p:graphicFrame>
        <p:nvGraphicFramePr>
          <p:cNvPr id="6" name="Content Placeholder">
            <a:extLst>
              <a:ext uri="{FF2B5EF4-FFF2-40B4-BE49-F238E27FC236}">
                <a16:creationId xmlns:a16="http://schemas.microsoft.com/office/drawing/2014/main" id="{DBAA91A2-4F61-49CC-B5CC-392B58C048FC}"/>
              </a:ext>
            </a:extLst>
          </p:cNvPr>
          <p:cNvGraphicFramePr>
            <a:graphicFrameLocks noGrp="1"/>
          </p:cNvGraphicFramePr>
          <p:nvPr>
            <p:ph idx="1"/>
            <p:extLst>
              <p:ext uri="{D42A27DB-BD31-4B8C-83A1-F6EECF244321}">
                <p14:modId xmlns:p14="http://schemas.microsoft.com/office/powerpoint/2010/main" val="742005939"/>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2.mp3">
            <a:hlinkClick r:id="" action="ppaction://media"/>
            <a:extLst>
              <a:ext uri="{FF2B5EF4-FFF2-40B4-BE49-F238E27FC236}">
                <a16:creationId xmlns:a16="http://schemas.microsoft.com/office/drawing/2014/main" id="{32BD9429-3970-068B-8F5C-54C9F12566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53100" y="3086100"/>
            <a:ext cx="685800" cy="685800"/>
          </a:xfrm>
          <a:prstGeom prst="rect">
            <a:avLst/>
          </a:prstGeom>
        </p:spPr>
      </p:pic>
    </p:spTree>
    <p:extLst>
      <p:ext uri="{BB962C8B-B14F-4D97-AF65-F5344CB8AC3E}">
        <p14:creationId xmlns:p14="http://schemas.microsoft.com/office/powerpoint/2010/main" val="173432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appledVTI">
  <a:themeElements>
    <a:clrScheme name="AnalogousFromDarkSeedLeftStep">
      <a:dk1>
        <a:srgbClr val="000000"/>
      </a:dk1>
      <a:lt1>
        <a:srgbClr val="FFFFFF"/>
      </a:lt1>
      <a:dk2>
        <a:srgbClr val="382029"/>
      </a:dk2>
      <a:lt2>
        <a:srgbClr val="E2E3E8"/>
      </a:lt2>
      <a:accent1>
        <a:srgbClr val="ACA244"/>
      </a:accent1>
      <a:accent2>
        <a:srgbClr val="B1753B"/>
      </a:accent2>
      <a:accent3>
        <a:srgbClr val="C3554D"/>
      </a:accent3>
      <a:accent4>
        <a:srgbClr val="B13B63"/>
      </a:accent4>
      <a:accent5>
        <a:srgbClr val="C34DA7"/>
      </a:accent5>
      <a:accent6>
        <a:srgbClr val="9D3BB1"/>
      </a:accent6>
      <a:hlink>
        <a:srgbClr val="BF3F8B"/>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1909</TotalTime>
  <Words>897</Words>
  <Application>Microsoft Macintosh PowerPoint</Application>
  <PresentationFormat>Widescreen</PresentationFormat>
  <Paragraphs>45</Paragraphs>
  <Slides>11</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AvenirNext LT Pro Medium</vt:lpstr>
      <vt:lpstr>Sabon Next LT</vt:lpstr>
      <vt:lpstr>DappledVTI</vt:lpstr>
      <vt:lpstr>Digital Forensics Analysis</vt:lpstr>
      <vt:lpstr> Introduction</vt:lpstr>
      <vt:lpstr>Background</vt:lpstr>
      <vt:lpstr> Problem Statement</vt:lpstr>
      <vt:lpstr>Case Study Methodology</vt:lpstr>
      <vt:lpstr>New Developments in Digital Forensics</vt:lpstr>
      <vt:lpstr>Proposed Solution and Its Implementation</vt:lpstr>
      <vt:lpstr>Using cloud storage to store digital evidence</vt:lpstr>
      <vt:lpstr>Discussion</vt:lpstr>
      <vt:lpstr>Conclusion</vt:lpstr>
      <vt:lpstr>Contribution of Team Members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Pravali Rao</cp:lastModifiedBy>
  <cp:revision>40</cp:revision>
  <dcterms:created xsi:type="dcterms:W3CDTF">2024-03-10T22:25:37Z</dcterms:created>
  <dcterms:modified xsi:type="dcterms:W3CDTF">2024-04-17T13:47:22Z</dcterms:modified>
</cp:coreProperties>
</file>